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19-Feb-18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19-Feb-18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19-Feb-18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xencounters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28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24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78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1399" y="4038600"/>
            <a:ext cx="5105401" cy="1066800"/>
          </a:xfrm>
        </p:spPr>
        <p:txBody>
          <a:bodyPr/>
          <a:lstStyle/>
          <a:p>
            <a:pPr algn="ctr"/>
            <a:r>
              <a:rPr lang="en-US" dirty="0">
                <a:hlinkClick r:id="rId3"/>
              </a:rPr>
              <a:t>http://www.sexencounters.com/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956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Srithar</dc:creator>
  <cp:lastModifiedBy>Extreme-TDM</cp:lastModifiedBy>
  <cp:revision>1</cp:revision>
  <dcterms:created xsi:type="dcterms:W3CDTF">2006-08-16T00:00:00Z</dcterms:created>
  <dcterms:modified xsi:type="dcterms:W3CDTF">2018-02-19T04:52:18Z</dcterms:modified>
</cp:coreProperties>
</file>