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4" r:id="rId3"/>
    <p:sldId id="277" r:id="rId4"/>
    <p:sldId id="276" r:id="rId5"/>
    <p:sldId id="257" r:id="rId6"/>
    <p:sldId id="260" r:id="rId7"/>
    <p:sldId id="258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49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20" y="1143242"/>
            <a:ext cx="8856983" cy="5454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421" y="109301"/>
            <a:ext cx="8856984" cy="29238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7200" b="1" i="1" dirty="0" smtClean="0">
                <a:solidFill>
                  <a:srgbClr val="FF0000"/>
                </a:solidFill>
              </a:rPr>
              <a:t>Дива природи України</a:t>
            </a:r>
          </a:p>
          <a:p>
            <a:pPr algn="ctr"/>
            <a:r>
              <a:rPr lang="uk-UA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«Творіння природи досконаліші за творіння мистецтва»</a:t>
            </a:r>
          </a:p>
          <a:p>
            <a:pPr algn="ctr"/>
            <a:r>
              <a:rPr lang="uk-UA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Цицерон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040842"/>
              </p:ext>
            </p:extLst>
          </p:nvPr>
        </p:nvGraphicFramePr>
        <p:xfrm>
          <a:off x="5102627" y="5116532"/>
          <a:ext cx="3898776" cy="1456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877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</a:rPr>
                        <a:t>Поліщук Олена </a:t>
                      </a:r>
                      <a:r>
                        <a:rPr lang="uk-UA" sz="1400" b="1" dirty="0" smtClean="0">
                          <a:effectLst/>
                        </a:rPr>
                        <a:t>Іванівна                                          учитель </a:t>
                      </a:r>
                      <a:r>
                        <a:rPr lang="uk-UA" sz="1400" b="1" dirty="0">
                          <a:effectLst/>
                        </a:rPr>
                        <a:t>початкових </a:t>
                      </a:r>
                      <a:r>
                        <a:rPr lang="uk-UA" sz="1400" b="1" dirty="0" smtClean="0">
                          <a:effectLst/>
                        </a:rPr>
                        <a:t>класів                 </a:t>
                      </a:r>
                      <a:r>
                        <a:rPr lang="uk-UA" sz="1400" b="1" baseline="0" dirty="0" smtClean="0">
                          <a:effectLst/>
                        </a:rPr>
                        <a:t> </a:t>
                      </a:r>
                      <a:r>
                        <a:rPr lang="uk-UA" sz="1400" b="1" baseline="0" dirty="0" err="1" smtClean="0">
                          <a:effectLst/>
                        </a:rPr>
                        <a:t>Жашківської</a:t>
                      </a:r>
                      <a:r>
                        <a:rPr lang="uk-UA" sz="1400" b="1" baseline="0" dirty="0" smtClean="0">
                          <a:effectLst/>
                        </a:rPr>
                        <a:t> ЗОШ І-ІІІ ст. №4</a:t>
                      </a:r>
                      <a:r>
                        <a:rPr lang="uk-UA" sz="1400" b="1" dirty="0" smtClean="0">
                          <a:effectLst/>
                        </a:rPr>
                        <a:t>                                                       </a:t>
                      </a:r>
                      <a:r>
                        <a:rPr lang="uk-UA" sz="1400" b="1" dirty="0">
                          <a:effectLst/>
                        </a:rPr>
                        <a:t>вища кваліфікаційна категорія,                                         </a:t>
                      </a:r>
                      <a:r>
                        <a:rPr lang="uk-UA" sz="1400" b="1" dirty="0" smtClean="0">
                          <a:effectLst/>
                        </a:rPr>
                        <a:t>            </a:t>
                      </a:r>
                      <a:r>
                        <a:rPr lang="uk-UA" sz="1400" b="1" dirty="0">
                          <a:effectLst/>
                        </a:rPr>
                        <a:t>звання  «старший </a:t>
                      </a:r>
                      <a:r>
                        <a:rPr lang="uk-UA" sz="1400" b="1" dirty="0" smtClean="0">
                          <a:effectLst/>
                        </a:rPr>
                        <a:t>учитель»</a:t>
                      </a:r>
                      <a:r>
                        <a:rPr lang="uk-UA" sz="1400" b="1" baseline="0" dirty="0" smtClean="0">
                          <a:effectLst/>
                        </a:rPr>
                        <a:t>                               </a:t>
                      </a:r>
                      <a:r>
                        <a:rPr lang="uk-UA" sz="1400" b="1" dirty="0" smtClean="0">
                          <a:effectLst/>
                        </a:rPr>
                        <a:t>2018 </a:t>
                      </a:r>
                      <a:r>
                        <a:rPr lang="uk-UA" sz="1400" b="1" dirty="0">
                          <a:effectLst/>
                        </a:rPr>
                        <a:t>рік</a:t>
                      </a:r>
                      <a:endParaRPr lang="uk-UA" sz="14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14300" marR="11430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96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24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68641" y="620688"/>
            <a:ext cx="3675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Пустеля складається із</a:t>
            </a:r>
          </a:p>
          <a:p>
            <a:pPr algn="ctr"/>
            <a:r>
              <a:rPr lang="uk-UA" sz="2400" dirty="0" smtClean="0"/>
              <a:t> </a:t>
            </a:r>
            <a:r>
              <a:rPr lang="uk-UA" sz="2400" dirty="0"/>
              <a:t>безмежних барханів висотою близько 5 </a:t>
            </a:r>
            <a:r>
              <a:rPr lang="uk-UA" sz="2400" dirty="0" smtClean="0"/>
              <a:t>м           і негустої рослинності.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6602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Озеро Синевір</a:t>
            </a:r>
            <a:endParaRPr lang="uk-UA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96752"/>
            <a:ext cx="6480719" cy="5472608"/>
          </a:xfrm>
        </p:spPr>
      </p:pic>
      <p:sp>
        <p:nvSpPr>
          <p:cNvPr id="5" name="TextBox 4"/>
          <p:cNvSpPr txBox="1"/>
          <p:nvPr/>
        </p:nvSpPr>
        <p:spPr>
          <a:xfrm>
            <a:off x="7380312" y="1484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6588224" y="1484784"/>
            <a:ext cx="25557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Озеро </a:t>
            </a:r>
            <a:r>
              <a:rPr lang="ru-RU" sz="2400" dirty="0" err="1"/>
              <a:t>вважається</a:t>
            </a:r>
            <a:r>
              <a:rPr lang="ru-RU" sz="2400" dirty="0"/>
              <a:t> </a:t>
            </a:r>
            <a:r>
              <a:rPr lang="ru-RU" sz="2400" dirty="0" err="1" smtClean="0"/>
              <a:t>найкоштовнішим</a:t>
            </a:r>
            <a:r>
              <a:rPr lang="ru-RU" sz="2400" dirty="0" smtClean="0"/>
              <a:t> </a:t>
            </a:r>
            <a:r>
              <a:rPr lang="ru-RU" sz="2400" dirty="0" err="1"/>
              <a:t>природним</a:t>
            </a:r>
            <a:r>
              <a:rPr lang="ru-RU" sz="2400" dirty="0"/>
              <a:t> скарбом </a:t>
            </a:r>
            <a:r>
              <a:rPr lang="ru-RU" sz="2400" dirty="0" err="1"/>
              <a:t>Національного</a:t>
            </a:r>
            <a:r>
              <a:rPr lang="ru-RU" sz="2400" dirty="0"/>
              <a:t> природного парку "</a:t>
            </a:r>
            <a:r>
              <a:rPr lang="ru-RU" sz="2400" dirty="0" err="1"/>
              <a:t>Синевир</a:t>
            </a:r>
            <a:r>
              <a:rPr lang="ru-RU" sz="2400" dirty="0"/>
              <a:t>" і є </a:t>
            </a:r>
            <a:r>
              <a:rPr lang="ru-RU" sz="2400" dirty="0" err="1"/>
              <a:t>однією</a:t>
            </a:r>
            <a:r>
              <a:rPr lang="ru-RU" sz="2400" dirty="0"/>
              <a:t> з </a:t>
            </a:r>
            <a:r>
              <a:rPr lang="ru-RU" sz="2400" dirty="0" err="1"/>
              <a:t>візитних</a:t>
            </a:r>
            <a:r>
              <a:rPr lang="ru-RU" sz="2400" dirty="0"/>
              <a:t> </a:t>
            </a:r>
            <a:r>
              <a:rPr lang="ru-RU" sz="2400" dirty="0" err="1"/>
              <a:t>карток</a:t>
            </a:r>
            <a:r>
              <a:rPr lang="ru-RU" sz="2400" dirty="0"/>
              <a:t> </a:t>
            </a:r>
            <a:r>
              <a:rPr lang="ru-RU" sz="2400" dirty="0" err="1"/>
              <a:t>Українських</a:t>
            </a:r>
            <a:r>
              <a:rPr lang="ru-RU" sz="2400" dirty="0"/>
              <a:t> Карпат.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8566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6624736" cy="5904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6256" y="701395"/>
            <a:ext cx="18722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Озеро </a:t>
            </a:r>
            <a:r>
              <a:rPr lang="ru-RU" sz="2400" dirty="0" err="1"/>
              <a:t>утворилося</a:t>
            </a:r>
            <a:r>
              <a:rPr lang="ru-RU" sz="2400" dirty="0"/>
              <a:t> </a:t>
            </a:r>
            <a:r>
              <a:rPr lang="ru-RU" sz="2400" dirty="0" err="1"/>
              <a:t>близько</a:t>
            </a:r>
            <a:r>
              <a:rPr lang="ru-RU" sz="2400" dirty="0"/>
              <a:t> 10 </a:t>
            </a:r>
            <a:r>
              <a:rPr lang="ru-RU" sz="2400" dirty="0" err="1"/>
              <a:t>тисяч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 тому </a:t>
            </a:r>
            <a:r>
              <a:rPr lang="ru-RU" sz="2400" dirty="0" err="1"/>
              <a:t>унаслідок</a:t>
            </a:r>
            <a:r>
              <a:rPr lang="ru-RU" sz="2400" dirty="0"/>
              <a:t> потужного </a:t>
            </a:r>
            <a:r>
              <a:rPr lang="ru-RU" sz="2400" dirty="0" err="1"/>
              <a:t>зсуву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землетрусу</a:t>
            </a:r>
            <a:r>
              <a:rPr lang="ru-RU" sz="2400" dirty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2441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977"/>
            <a:ext cx="9144000" cy="53970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 </a:t>
            </a:r>
            <a:r>
              <a:rPr lang="ru-RU" sz="2400" dirty="0" err="1" smtClean="0"/>
              <a:t>Унікальність</a:t>
            </a:r>
            <a:r>
              <a:rPr lang="ru-RU" sz="2400" dirty="0" smtClean="0"/>
              <a:t> </a:t>
            </a:r>
            <a:r>
              <a:rPr lang="ru-RU" sz="2400" dirty="0"/>
              <a:t>озера в тому, </a:t>
            </a:r>
            <a:r>
              <a:rPr lang="ru-RU" sz="2400" dirty="0" err="1"/>
              <a:t>що</a:t>
            </a:r>
            <a:r>
              <a:rPr lang="ru-RU" sz="2400" dirty="0"/>
              <a:t> вода в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ніколи</a:t>
            </a:r>
            <a:r>
              <a:rPr lang="ru-RU" sz="2400" dirty="0"/>
              <a:t> не </a:t>
            </a:r>
            <a:r>
              <a:rPr lang="ru-RU" sz="2400" dirty="0" err="1"/>
              <a:t>виходить</a:t>
            </a:r>
            <a:r>
              <a:rPr lang="ru-RU" sz="2400" dirty="0"/>
              <a:t> з </a:t>
            </a:r>
            <a:r>
              <a:rPr lang="ru-RU" sz="2400" dirty="0" err="1"/>
              <a:t>берегів</a:t>
            </a:r>
            <a:r>
              <a:rPr lang="ru-RU" sz="2400" dirty="0"/>
              <a:t>, </a:t>
            </a:r>
            <a:r>
              <a:rPr lang="ru-RU" sz="2400" dirty="0" smtClean="0"/>
              <a:t>а </a:t>
            </a:r>
            <a:r>
              <a:rPr lang="ru-RU" sz="2400" dirty="0"/>
              <a:t>все тому, </a:t>
            </a:r>
            <a:r>
              <a:rPr lang="ru-RU" sz="2400" dirty="0" err="1"/>
              <a:t>що</a:t>
            </a:r>
            <a:r>
              <a:rPr lang="ru-RU" sz="2400" dirty="0"/>
              <a:t> на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дні</a:t>
            </a:r>
            <a:r>
              <a:rPr lang="ru-RU" sz="2400" dirty="0"/>
              <a:t> є </a:t>
            </a:r>
            <a:r>
              <a:rPr lang="ru-RU" sz="2400" dirty="0" err="1"/>
              <a:t>отвір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слугує</a:t>
            </a:r>
            <a:r>
              <a:rPr lang="ru-RU" sz="2400" dirty="0"/>
              <a:t> </a:t>
            </a:r>
            <a:r>
              <a:rPr lang="ru-RU" sz="2400" dirty="0" err="1"/>
              <a:t>своєрідним</a:t>
            </a:r>
            <a:r>
              <a:rPr lang="ru-RU" sz="2400" dirty="0"/>
              <a:t> </a:t>
            </a:r>
            <a:r>
              <a:rPr lang="ru-RU" sz="2400" dirty="0" err="1"/>
              <a:t>природним</a:t>
            </a:r>
            <a:r>
              <a:rPr lang="ru-RU" sz="2400" dirty="0"/>
              <a:t> регулятором </a:t>
            </a:r>
            <a:r>
              <a:rPr lang="ru-RU" sz="2400" dirty="0" err="1"/>
              <a:t>рівня</a:t>
            </a:r>
            <a:r>
              <a:rPr lang="ru-RU" sz="2400" dirty="0"/>
              <a:t> води в </a:t>
            </a:r>
            <a:r>
              <a:rPr lang="ru-RU" sz="2400" dirty="0" err="1"/>
              <a:t>ньому</a:t>
            </a:r>
            <a:r>
              <a:rPr lang="ru-RU" sz="2400" dirty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56152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Озеро Світязь</a:t>
            </a:r>
            <a:endParaRPr lang="uk-UA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00200"/>
            <a:ext cx="6080284" cy="4525963"/>
          </a:xfrm>
        </p:spPr>
      </p:pic>
      <p:sp>
        <p:nvSpPr>
          <p:cNvPr id="5" name="TextBox 4"/>
          <p:cNvSpPr txBox="1"/>
          <p:nvPr/>
        </p:nvSpPr>
        <p:spPr>
          <a:xfrm>
            <a:off x="6263680" y="1556792"/>
            <a:ext cx="28803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/>
              <a:t>Найбільше</a:t>
            </a:r>
            <a:r>
              <a:rPr lang="ru-RU" sz="2400" dirty="0"/>
              <a:t> та </a:t>
            </a:r>
            <a:r>
              <a:rPr lang="ru-RU" sz="2400" dirty="0" err="1" smtClean="0"/>
              <a:t>найглибше</a:t>
            </a:r>
            <a:r>
              <a:rPr lang="ru-RU" sz="2400" dirty="0"/>
              <a:t> </a:t>
            </a:r>
            <a:r>
              <a:rPr lang="ru-RU" sz="2400" dirty="0" smtClean="0"/>
              <a:t>(58,6м) </a:t>
            </a:r>
            <a:r>
              <a:rPr lang="ru-RU" sz="2400" dirty="0"/>
              <a:t>озеро природного </a:t>
            </a:r>
            <a:r>
              <a:rPr lang="ru-RU" sz="2400" dirty="0" err="1"/>
              <a:t>походження</a:t>
            </a:r>
            <a:r>
              <a:rPr lang="ru-RU" sz="2400" dirty="0"/>
              <a:t> в </a:t>
            </a:r>
            <a:r>
              <a:rPr lang="ru-RU" sz="2400" dirty="0" err="1"/>
              <a:t>Україні</a:t>
            </a:r>
            <a:r>
              <a:rPr lang="ru-RU" sz="2400" dirty="0"/>
              <a:t> </a:t>
            </a:r>
            <a:r>
              <a:rPr lang="ru-RU" sz="2400" dirty="0" err="1"/>
              <a:t>знаходиться</a:t>
            </a:r>
            <a:r>
              <a:rPr lang="ru-RU" sz="2400" dirty="0"/>
              <a:t> недалеко </a:t>
            </a:r>
            <a:r>
              <a:rPr lang="ru-RU" sz="2400" dirty="0" err="1"/>
              <a:t>від</a:t>
            </a:r>
            <a:r>
              <a:rPr lang="ru-RU" sz="2400" dirty="0"/>
              <a:t> селища </a:t>
            </a:r>
            <a:r>
              <a:rPr lang="ru-RU" sz="2400" dirty="0" err="1"/>
              <a:t>Шацьк</a:t>
            </a:r>
            <a:r>
              <a:rPr lang="ru-RU" sz="2400" dirty="0"/>
              <a:t> на </a:t>
            </a:r>
            <a:r>
              <a:rPr lang="ru-RU" sz="2400" dirty="0" err="1"/>
              <a:t>Волині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Живиться </a:t>
            </a:r>
            <a:r>
              <a:rPr lang="ru-RU" sz="2400" dirty="0" err="1" smtClean="0"/>
              <a:t>підземними</a:t>
            </a:r>
            <a:r>
              <a:rPr lang="ru-RU" sz="2400" dirty="0" smtClean="0"/>
              <a:t> </a:t>
            </a:r>
            <a:r>
              <a:rPr lang="ru-RU" sz="2400" dirty="0"/>
              <a:t>водами та </a:t>
            </a:r>
            <a:r>
              <a:rPr lang="ru-RU" sz="2400" dirty="0" err="1"/>
              <a:t>артезіанськими</a:t>
            </a:r>
            <a:r>
              <a:rPr lang="ru-RU" sz="2400" dirty="0"/>
              <a:t> </a:t>
            </a:r>
            <a:r>
              <a:rPr lang="ru-RU" sz="2400" dirty="0" err="1"/>
              <a:t>джерелами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1476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385306" cy="4752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1" y="548680"/>
            <a:ext cx="8097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Вода </a:t>
            </a:r>
            <a:r>
              <a:rPr lang="ru-RU" sz="2400" dirty="0"/>
              <a:t>озера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цілющі</a:t>
            </a:r>
            <a:r>
              <a:rPr lang="ru-RU" sz="2400" dirty="0"/>
              <a:t> </a:t>
            </a:r>
            <a:r>
              <a:rPr lang="ru-RU" sz="2400" dirty="0" err="1"/>
              <a:t>властивості</a:t>
            </a:r>
            <a:r>
              <a:rPr lang="ru-RU" sz="2400" dirty="0"/>
              <a:t>, </a:t>
            </a:r>
            <a:r>
              <a:rPr lang="ru-RU" sz="2400" dirty="0" err="1"/>
              <a:t>адже</a:t>
            </a:r>
            <a:r>
              <a:rPr lang="ru-RU" sz="2400" dirty="0"/>
              <a:t> у </a:t>
            </a:r>
            <a:r>
              <a:rPr lang="ru-RU" sz="2400" dirty="0" err="1"/>
              <a:t>своєму</a:t>
            </a:r>
            <a:r>
              <a:rPr lang="ru-RU" sz="2400" dirty="0"/>
              <a:t> </a:t>
            </a:r>
            <a:r>
              <a:rPr lang="ru-RU" sz="2400" dirty="0" err="1"/>
              <a:t>складі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містить</a:t>
            </a:r>
            <a:r>
              <a:rPr lang="ru-RU" sz="2400" dirty="0" smtClean="0"/>
              <a:t> </a:t>
            </a:r>
            <a:r>
              <a:rPr lang="ru-RU" sz="2400" dirty="0" err="1"/>
              <a:t>срібло</a:t>
            </a:r>
            <a:r>
              <a:rPr lang="ru-RU" sz="2400" dirty="0"/>
              <a:t>, йод і </a:t>
            </a:r>
            <a:r>
              <a:rPr lang="ru-RU" sz="2400" dirty="0" err="1" smtClean="0"/>
              <a:t>гліцерин</a:t>
            </a:r>
            <a:r>
              <a:rPr lang="ru-RU" sz="2400" dirty="0" smtClean="0"/>
              <a:t>, і </a:t>
            </a:r>
            <a:r>
              <a:rPr lang="ru-RU" sz="2400" dirty="0" err="1" smtClean="0"/>
              <a:t>настільки</a:t>
            </a:r>
            <a:r>
              <a:rPr lang="ru-RU" sz="2400" dirty="0" smtClean="0"/>
              <a:t> </a:t>
            </a:r>
            <a:r>
              <a:rPr lang="ru-RU" sz="2400" dirty="0" err="1"/>
              <a:t>прозора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у </a:t>
            </a:r>
            <a:r>
              <a:rPr lang="ru-RU" sz="2400" dirty="0" err="1"/>
              <a:t>сонячну</a:t>
            </a:r>
            <a:r>
              <a:rPr lang="ru-RU" sz="2400" dirty="0"/>
              <a:t> погоду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побачити</a:t>
            </a:r>
            <a:r>
              <a:rPr lang="ru-RU" sz="2400" dirty="0"/>
              <a:t> </a:t>
            </a:r>
            <a:r>
              <a:rPr lang="ru-RU" sz="2400" dirty="0" err="1"/>
              <a:t>кількаметрове</a:t>
            </a:r>
            <a:r>
              <a:rPr lang="ru-RU" sz="2400" dirty="0"/>
              <a:t> дно.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7717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Печера Оптимістична</a:t>
            </a:r>
            <a:endParaRPr lang="uk-UA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600200"/>
            <a:ext cx="5688631" cy="4525963"/>
          </a:xfrm>
        </p:spPr>
      </p:pic>
      <p:sp>
        <p:nvSpPr>
          <p:cNvPr id="5" name="TextBox 4"/>
          <p:cNvSpPr txBox="1"/>
          <p:nvPr/>
        </p:nvSpPr>
        <p:spPr>
          <a:xfrm>
            <a:off x="5940152" y="1772816"/>
            <a:ext cx="30963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/>
              <a:t>найдовша</a:t>
            </a:r>
            <a:r>
              <a:rPr lang="ru-RU" sz="2400" dirty="0"/>
              <a:t> у </a:t>
            </a:r>
            <a:r>
              <a:rPr lang="ru-RU" sz="2400" dirty="0" err="1"/>
              <a:t>світі</a:t>
            </a:r>
            <a:r>
              <a:rPr lang="ru-RU" sz="2400" dirty="0"/>
              <a:t> </a:t>
            </a:r>
            <a:r>
              <a:rPr lang="ru-RU" sz="2400" dirty="0" err="1"/>
              <a:t>гіпсова</a:t>
            </a:r>
            <a:r>
              <a:rPr lang="ru-RU" sz="2400" dirty="0"/>
              <a:t> </a:t>
            </a:r>
            <a:r>
              <a:rPr lang="ru-RU" sz="2400" dirty="0" err="1" smtClean="0"/>
              <a:t>печера</a:t>
            </a:r>
            <a:r>
              <a:rPr lang="ru-RU" sz="2400" dirty="0" smtClean="0"/>
              <a:t> (</a:t>
            </a:r>
            <a:r>
              <a:rPr lang="ru-RU" sz="2400" dirty="0" err="1" smtClean="0"/>
              <a:t>більше</a:t>
            </a:r>
            <a:r>
              <a:rPr lang="ru-RU" sz="2400" dirty="0" smtClean="0"/>
              <a:t> 200 км). </a:t>
            </a:r>
            <a:r>
              <a:rPr lang="ru-RU" sz="2400" dirty="0" err="1"/>
              <a:t>Розташована</a:t>
            </a:r>
            <a:r>
              <a:rPr lang="ru-RU" sz="2400" dirty="0"/>
              <a:t> </a:t>
            </a:r>
            <a:r>
              <a:rPr lang="ru-RU" sz="2400" dirty="0" err="1" smtClean="0"/>
              <a:t>поблизу</a:t>
            </a:r>
            <a:r>
              <a:rPr lang="ru-RU" sz="2400" dirty="0" smtClean="0"/>
              <a:t> </a:t>
            </a:r>
            <a:r>
              <a:rPr lang="ru-RU" sz="2400" dirty="0"/>
              <a:t>села </a:t>
            </a:r>
            <a:r>
              <a:rPr lang="ru-RU" sz="2400" dirty="0" err="1"/>
              <a:t>Королівка</a:t>
            </a:r>
            <a:r>
              <a:rPr lang="ru-RU" sz="2400" dirty="0"/>
              <a:t> на </a:t>
            </a:r>
            <a:r>
              <a:rPr lang="ru-RU" sz="2400" dirty="0" err="1"/>
              <a:t>Тернопільщині</a:t>
            </a:r>
            <a:r>
              <a:rPr lang="ru-RU" sz="2400" dirty="0"/>
              <a:t>. </a:t>
            </a:r>
            <a:r>
              <a:rPr lang="ru-RU" sz="2400" dirty="0" err="1"/>
              <a:t>Найбільшим</a:t>
            </a:r>
            <a:r>
              <a:rPr lang="ru-RU" sz="2400" dirty="0"/>
              <a:t> скарбом </a:t>
            </a:r>
            <a:r>
              <a:rPr lang="ru-RU" sz="2400" dirty="0" err="1"/>
              <a:t>печери</a:t>
            </a:r>
            <a:r>
              <a:rPr lang="ru-RU" sz="2400" dirty="0"/>
              <a:t> </a:t>
            </a:r>
            <a:r>
              <a:rPr lang="ru-RU" sz="2400" dirty="0" err="1"/>
              <a:t>вважаються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/>
              <a:t>гіпсові</a:t>
            </a:r>
            <a:r>
              <a:rPr lang="ru-RU" sz="2400" dirty="0"/>
              <a:t> </a:t>
            </a:r>
            <a:r>
              <a:rPr lang="ru-RU" sz="2400" dirty="0" err="1"/>
              <a:t>кристали</a:t>
            </a:r>
            <a:r>
              <a:rPr lang="ru-RU" sz="2400" dirty="0"/>
              <a:t> </a:t>
            </a:r>
            <a:r>
              <a:rPr lang="ru-RU" sz="2400" dirty="0" err="1"/>
              <a:t>різноманітної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 та </a:t>
            </a:r>
            <a:r>
              <a:rPr lang="ru-RU" sz="2400" dirty="0" err="1"/>
              <a:t>кольору</a:t>
            </a:r>
            <a:r>
              <a:rPr lang="ru-RU" sz="2400" dirty="0" smtClean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8019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Кам'яне село</a:t>
            </a: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5760640" cy="5071293"/>
          </a:xfrm>
        </p:spPr>
      </p:pic>
      <p:sp>
        <p:nvSpPr>
          <p:cNvPr id="8" name="TextBox 7"/>
          <p:cNvSpPr txBox="1"/>
          <p:nvPr/>
        </p:nvSpPr>
        <p:spPr>
          <a:xfrm>
            <a:off x="5940152" y="1700808"/>
            <a:ext cx="320384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еологічний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заказ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ник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озташований  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біля 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села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Рудня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Замисловицька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Житомирської області.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Являє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собою скупчення великих 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валун</a:t>
            </a:r>
            <a:r>
              <a:rPr lang="uk-UA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ів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Площа 15 </a:t>
            </a:r>
            <a:r>
              <a:rPr lang="vi-VN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га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23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548680"/>
            <a:ext cx="5832648" cy="6043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00192" y="1412776"/>
            <a:ext cx="25922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Багато каменів дійсно обрисами нагадують сільські будинки, тут є свій «майдан» зі «школою», і навіть «церква». </a:t>
            </a:r>
          </a:p>
        </p:txBody>
      </p:sp>
    </p:spTree>
    <p:extLst>
      <p:ext uri="{BB962C8B-B14F-4D97-AF65-F5344CB8AC3E}">
        <p14:creationId xmlns:p14="http://schemas.microsoft.com/office/powerpoint/2010/main" val="3041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50"/>
                </a:solidFill>
              </a:rPr>
              <a:t>Долина нарцисів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00200"/>
            <a:ext cx="8208912" cy="4853136"/>
          </a:xfrm>
        </p:spPr>
      </p:pic>
    </p:spTree>
    <p:extLst>
      <p:ext uri="{BB962C8B-B14F-4D97-AF65-F5344CB8AC3E}">
        <p14:creationId xmlns:p14="http://schemas.microsoft.com/office/powerpoint/2010/main" val="10362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71612"/>
            <a:ext cx="6624736" cy="58921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7504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solidFill>
                  <a:srgbClr val="00B050"/>
                </a:solidFill>
              </a:rPr>
              <a:t>Заповідник Асканія-Нова</a:t>
            </a:r>
            <a:endParaRPr lang="uk-UA" sz="4400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04248" y="1628800"/>
            <a:ext cx="22322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А</a:t>
            </a:r>
            <a:r>
              <a:rPr lang="uk-UA" sz="2400" dirty="0" smtClean="0"/>
              <a:t>бсолютно заповідна </a:t>
            </a:r>
            <a:r>
              <a:rPr lang="uk-UA" sz="2400" dirty="0" err="1" smtClean="0"/>
              <a:t>типчаково</a:t>
            </a:r>
            <a:r>
              <a:rPr lang="uk-UA" sz="2400" dirty="0" smtClean="0"/>
              <a:t> – ковилова степова зона на території Херсонської області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986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7" y="1974324"/>
            <a:ext cx="8872827" cy="46138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8762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 </a:t>
            </a:r>
            <a:r>
              <a:rPr lang="uk-UA" sz="2400" dirty="0" smtClean="0"/>
              <a:t>  Заповідний масив  </a:t>
            </a:r>
            <a:r>
              <a:rPr lang="uk-UA" sz="2400" dirty="0"/>
              <a:t>розташований </a:t>
            </a:r>
            <a:r>
              <a:rPr lang="uk-UA" sz="2400" dirty="0" smtClean="0"/>
              <a:t>за </a:t>
            </a:r>
            <a:r>
              <a:rPr lang="uk-UA" sz="2400" dirty="0"/>
              <a:t>4 км </a:t>
            </a:r>
            <a:r>
              <a:rPr lang="uk-UA" sz="2400" dirty="0" smtClean="0"/>
              <a:t>від </a:t>
            </a:r>
            <a:r>
              <a:rPr lang="uk-UA" sz="2400" dirty="0"/>
              <a:t>міста </a:t>
            </a:r>
            <a:r>
              <a:rPr lang="uk-UA" sz="2400" dirty="0" smtClean="0"/>
              <a:t>Хуст</a:t>
            </a:r>
            <a:r>
              <a:rPr lang="uk-UA" sz="2400" dirty="0"/>
              <a:t> </a:t>
            </a:r>
            <a:r>
              <a:rPr lang="uk-UA" sz="2400" dirty="0" smtClean="0"/>
              <a:t>Закарпатської області </a:t>
            </a:r>
            <a:r>
              <a:rPr lang="ru-RU" sz="2400" dirty="0"/>
              <a:t>на </a:t>
            </a:r>
            <a:r>
              <a:rPr lang="ru-RU" sz="2400" dirty="0" err="1"/>
              <a:t>висоті</a:t>
            </a:r>
            <a:r>
              <a:rPr lang="ru-RU" sz="2400" dirty="0"/>
              <a:t> 180–200 м над </a:t>
            </a:r>
            <a:r>
              <a:rPr lang="ru-RU" sz="2400" dirty="0" err="1"/>
              <a:t>рівнем</a:t>
            </a:r>
            <a:r>
              <a:rPr lang="ru-RU" sz="2400" dirty="0"/>
              <a:t> </a:t>
            </a:r>
            <a:r>
              <a:rPr lang="ru-RU" sz="2400" dirty="0" smtClean="0"/>
              <a:t>моря.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унікальний</a:t>
            </a:r>
            <a:r>
              <a:rPr lang="ru-RU" sz="2400" dirty="0" smtClean="0"/>
              <a:t> </a:t>
            </a:r>
            <a:r>
              <a:rPr lang="ru-RU" sz="2400" dirty="0" err="1"/>
              <a:t>ботанічний</a:t>
            </a:r>
            <a:r>
              <a:rPr lang="ru-RU" sz="2400" dirty="0"/>
              <a:t> </a:t>
            </a:r>
            <a:r>
              <a:rPr lang="ru-RU" sz="2400" dirty="0" err="1"/>
              <a:t>об'єкт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охороняється</a:t>
            </a:r>
            <a:r>
              <a:rPr lang="ru-RU" sz="2400" dirty="0"/>
              <a:t> </a:t>
            </a:r>
            <a:r>
              <a:rPr lang="ru-RU" sz="2400" dirty="0" err="1"/>
              <a:t>найбільший</a:t>
            </a:r>
            <a:r>
              <a:rPr lang="ru-RU" sz="2400" dirty="0"/>
              <a:t> у </a:t>
            </a:r>
            <a:r>
              <a:rPr lang="ru-RU" sz="2400" dirty="0" err="1" smtClean="0"/>
              <a:t>Європі</a:t>
            </a:r>
            <a:r>
              <a:rPr lang="ru-RU" sz="2400" dirty="0" smtClean="0"/>
              <a:t> </a:t>
            </a:r>
            <a:r>
              <a:rPr lang="ru-RU" sz="2400" dirty="0"/>
              <a:t> </a:t>
            </a:r>
            <a:r>
              <a:rPr lang="ru-RU" sz="2400" dirty="0" err="1" smtClean="0"/>
              <a:t>осередок</a:t>
            </a:r>
            <a:r>
              <a:rPr lang="ru-RU" sz="2400" dirty="0"/>
              <a:t> </a:t>
            </a:r>
            <a:r>
              <a:rPr lang="ru-RU" sz="2400" dirty="0" err="1" smtClean="0"/>
              <a:t>нарцисів</a:t>
            </a:r>
            <a:r>
              <a:rPr lang="ru-RU" sz="2400" dirty="0" smtClean="0"/>
              <a:t>, </a:t>
            </a:r>
            <a:r>
              <a:rPr lang="ru-RU" sz="2400" dirty="0" err="1" smtClean="0"/>
              <a:t>занесених</a:t>
            </a:r>
            <a:r>
              <a:rPr lang="ru-RU" sz="2400" dirty="0" smtClean="0"/>
              <a:t> до </a:t>
            </a:r>
            <a:r>
              <a:rPr lang="ru-RU" sz="2400" dirty="0" err="1" smtClean="0"/>
              <a:t>Червоної</a:t>
            </a:r>
            <a:r>
              <a:rPr lang="ru-RU" sz="2400" dirty="0" smtClean="0"/>
              <a:t> книги.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948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22780"/>
            <a:ext cx="8640960" cy="57791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435" y="5333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solidFill>
                  <a:srgbClr val="00B050"/>
                </a:solidFill>
              </a:rPr>
              <a:t>Гранітно-степове Побужжя</a:t>
            </a:r>
            <a:endParaRPr lang="uk-UA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81" y="830997"/>
            <a:ext cx="8784976" cy="59103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535" y="0"/>
            <a:ext cx="8938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Справжній гірський ландшафт серед українського степу.          Висота скель сягає 40-50 метрів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276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260648"/>
            <a:ext cx="8784976" cy="6408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4494" y="404664"/>
            <a:ext cx="6511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Створений для збереження та акліматизації     рідкісних видів тварин  та рослин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454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2" y="476672"/>
            <a:ext cx="8856984" cy="6246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15500"/>
            <a:ext cx="2961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Коні Пржевальського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5098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Дністровський каньйон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10800000" flipV="1">
            <a:off x="5814740" y="1196752"/>
            <a:ext cx="332926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 Це </a:t>
            </a:r>
            <a:r>
              <a:rPr lang="uk-UA" sz="2400" dirty="0"/>
              <a:t>найбільший </a:t>
            </a:r>
            <a:r>
              <a:rPr lang="uk-UA" sz="2400" dirty="0" smtClean="0"/>
              <a:t>             в </a:t>
            </a:r>
            <a:r>
              <a:rPr lang="uk-UA" sz="2400" dirty="0"/>
              <a:t>Україні та один із найбільших в Європі </a:t>
            </a:r>
            <a:r>
              <a:rPr lang="uk-UA" sz="2400" dirty="0" smtClean="0"/>
              <a:t>каньйонів, утворений   </a:t>
            </a:r>
            <a:r>
              <a:rPr lang="uk-UA" sz="2400" dirty="0"/>
              <a:t>у результаті вимивання </a:t>
            </a:r>
            <a:r>
              <a:rPr lang="uk-UA" sz="2400" dirty="0" smtClean="0"/>
              <a:t>гірської породи </a:t>
            </a:r>
            <a:r>
              <a:rPr lang="uk-UA" sz="2400" dirty="0"/>
              <a:t>водами </a:t>
            </a:r>
            <a:r>
              <a:rPr lang="uk-UA" sz="2400" dirty="0" smtClean="0"/>
              <a:t>річки Дністер . </a:t>
            </a:r>
          </a:p>
          <a:p>
            <a:pPr marL="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Він </a:t>
            </a:r>
            <a:r>
              <a:rPr lang="uk-UA" sz="2400" dirty="0"/>
              <a:t>являє собою долину, чиї стрімкі береги досягають від 100 до 250 метрів над </a:t>
            </a:r>
            <a:r>
              <a:rPr lang="uk-UA" sz="2400" dirty="0" smtClean="0"/>
              <a:t>водою. </a:t>
            </a:r>
            <a:endParaRPr lang="uk-UA" sz="2400" dirty="0"/>
          </a:p>
          <a:p>
            <a:pPr marL="0" indent="0">
              <a:buNone/>
            </a:pPr>
            <a:endParaRPr lang="uk-UA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570723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4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784976" cy="5760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4000" y="205513"/>
            <a:ext cx="7395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/>
              <a:t>Загальна довжина каньйону  становить близько 250 км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199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0"/>
            <a:ext cx="8208912" cy="908720"/>
          </a:xfrm>
        </p:spPr>
        <p:txBody>
          <a:bodyPr>
            <a:noAutofit/>
          </a:bodyPr>
          <a:lstStyle/>
          <a:p>
            <a:r>
              <a:rPr lang="uk-UA" sz="2400" dirty="0" smtClean="0"/>
              <a:t>   Особлива </a:t>
            </a:r>
            <a:r>
              <a:rPr lang="uk-UA" sz="2400" dirty="0"/>
              <a:t>окраса каньйону – скелі, що приваблюють </a:t>
            </a:r>
            <a:r>
              <a:rPr lang="uk-UA" sz="2400" dirty="0" smtClean="0"/>
              <a:t>  своїми </a:t>
            </a:r>
            <a:r>
              <a:rPr lang="uk-UA" sz="2400" dirty="0"/>
              <a:t>химерними формами, печерами, гротами, навісами, водоспадами.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1371690"/>
            <a:ext cx="8712968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25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6300192" cy="54726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Джуринський</a:t>
            </a:r>
            <a:r>
              <a:rPr lang="uk-UA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водоспад</a:t>
            </a:r>
            <a:endParaRPr lang="uk-UA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3" y="1484784"/>
            <a:ext cx="2843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err="1" smtClean="0"/>
              <a:t>Вважається</a:t>
            </a:r>
            <a:r>
              <a:rPr lang="ru-RU" sz="2400" dirty="0" smtClean="0"/>
              <a:t> </a:t>
            </a:r>
            <a:r>
              <a:rPr lang="ru-RU" sz="2400" dirty="0" err="1"/>
              <a:t>найвищим</a:t>
            </a:r>
            <a:r>
              <a:rPr lang="ru-RU" sz="2400" dirty="0"/>
              <a:t> </a:t>
            </a:r>
            <a:r>
              <a:rPr lang="ru-RU" sz="2400" dirty="0" err="1"/>
              <a:t>рівнинним</a:t>
            </a:r>
            <a:r>
              <a:rPr lang="ru-RU" sz="2400" dirty="0"/>
              <a:t> </a:t>
            </a:r>
            <a:r>
              <a:rPr lang="ru-RU" sz="2400" dirty="0" err="1"/>
              <a:t>водоспадом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Повна</a:t>
            </a:r>
            <a:r>
              <a:rPr lang="ru-RU" sz="2400" dirty="0" smtClean="0"/>
              <a:t> </a:t>
            </a:r>
            <a:r>
              <a:rPr lang="ru-RU" sz="2400" dirty="0" err="1"/>
              <a:t>висота</a:t>
            </a:r>
            <a:r>
              <a:rPr lang="ru-RU" sz="2400" dirty="0"/>
              <a:t> </a:t>
            </a:r>
            <a:r>
              <a:rPr lang="ru-RU" sz="2400" dirty="0" err="1"/>
              <a:t>водоспаду</a:t>
            </a:r>
            <a:r>
              <a:rPr lang="ru-RU" sz="2400" dirty="0"/>
              <a:t> 16 м, ширина </a:t>
            </a:r>
            <a:r>
              <a:rPr lang="ru-RU" sz="2400" dirty="0" smtClean="0"/>
              <a:t>- </a:t>
            </a:r>
            <a:r>
              <a:rPr lang="ru-RU" sz="2400" dirty="0"/>
              <a:t>до 20 м,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каскадів</a:t>
            </a:r>
            <a:r>
              <a:rPr lang="ru-RU" sz="2400" dirty="0"/>
              <a:t> </a:t>
            </a:r>
            <a:r>
              <a:rPr lang="ru-RU" sz="2400" dirty="0" smtClean="0"/>
              <a:t>-3.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289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dirty="0" err="1" smtClean="0">
                <a:solidFill>
                  <a:schemeClr val="accent6"/>
                </a:solidFill>
              </a:rPr>
              <a:t>Олешківські</a:t>
            </a:r>
            <a:r>
              <a:rPr lang="uk-UA" dirty="0" smtClean="0">
                <a:solidFill>
                  <a:schemeClr val="accent6"/>
                </a:solidFill>
              </a:rPr>
              <a:t> піски</a:t>
            </a:r>
            <a:endParaRPr lang="uk-UA" dirty="0">
              <a:solidFill>
                <a:schemeClr val="accent6"/>
              </a:solidFill>
            </a:endParaRPr>
          </a:p>
        </p:txBody>
      </p:sp>
      <p:pic>
        <p:nvPicPr>
          <p:cNvPr id="4" name="Рисунок 3" descr="D:\Мама (теща)\Олешківські піски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268760"/>
            <a:ext cx="6336703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660232" y="1484784"/>
            <a:ext cx="23042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Це найбільший піщаний масив у Європі.</a:t>
            </a:r>
            <a:r>
              <a:rPr lang="uk-UA" sz="2400" i="1" dirty="0" smtClean="0"/>
              <a:t>                   З</a:t>
            </a:r>
            <a:r>
              <a:rPr lang="uk-UA" sz="2400" dirty="0" smtClean="0"/>
              <a:t>находиться </a:t>
            </a:r>
            <a:r>
              <a:rPr lang="uk-UA" sz="2400" dirty="0"/>
              <a:t>на півдні України за 30 км на схід від </a:t>
            </a:r>
            <a:r>
              <a:rPr lang="uk-UA" sz="2400" dirty="0" err="1"/>
              <a:t>м.Херсон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3565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386</Words>
  <Application>Microsoft Office PowerPoint</Application>
  <PresentationFormat>Экран (4:3)</PresentationFormat>
  <Paragraphs>38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Дністровський каньйон</vt:lpstr>
      <vt:lpstr>Презентация PowerPoint</vt:lpstr>
      <vt:lpstr>Презентация PowerPoint</vt:lpstr>
      <vt:lpstr>Презентация PowerPoint</vt:lpstr>
      <vt:lpstr>Олешківські піски</vt:lpstr>
      <vt:lpstr>Презентация PowerPoint</vt:lpstr>
      <vt:lpstr>Озеро Синевір</vt:lpstr>
      <vt:lpstr>Презентация PowerPoint</vt:lpstr>
      <vt:lpstr>Презентация PowerPoint</vt:lpstr>
      <vt:lpstr>Озеро Світязь</vt:lpstr>
      <vt:lpstr>Презентация PowerPoint</vt:lpstr>
      <vt:lpstr>Печера Оптимістична</vt:lpstr>
      <vt:lpstr>Кам'яне село</vt:lpstr>
      <vt:lpstr>Презентация PowerPoint</vt:lpstr>
      <vt:lpstr>Долина нарцисів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Андрюха</dc:creator>
  <cp:lastModifiedBy>Андрюха</cp:lastModifiedBy>
  <cp:revision>32</cp:revision>
  <dcterms:created xsi:type="dcterms:W3CDTF">2018-02-07T21:14:35Z</dcterms:created>
  <dcterms:modified xsi:type="dcterms:W3CDTF">2018-03-18T18:43:52Z</dcterms:modified>
</cp:coreProperties>
</file>