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4" r:id="rId3"/>
    <p:sldId id="277" r:id="rId4"/>
    <p:sldId id="276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9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" y="1143242"/>
            <a:ext cx="8856983" cy="5454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21" y="109301"/>
            <a:ext cx="8856984" cy="29238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rgbClr val="FF0000"/>
                </a:solidFill>
              </a:rPr>
              <a:t>Дива природи України</a:t>
            </a:r>
          </a:p>
          <a:p>
            <a:pPr algn="ctr"/>
            <a:r>
              <a:rPr lang="uk-UA" sz="2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«Творіння природи досконаліші за творіння мистецтва»</a:t>
            </a:r>
          </a:p>
          <a:p>
            <a:pPr algn="ctr"/>
            <a:r>
              <a:rPr lang="uk-UA" sz="2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Цицерон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40842"/>
              </p:ext>
            </p:extLst>
          </p:nvPr>
        </p:nvGraphicFramePr>
        <p:xfrm>
          <a:off x="5102627" y="5116532"/>
          <a:ext cx="3898776" cy="1456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87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Поліщук Олена </a:t>
                      </a:r>
                      <a:r>
                        <a:rPr lang="uk-UA" sz="1400" b="1" dirty="0" smtClean="0">
                          <a:effectLst/>
                        </a:rPr>
                        <a:t>Іванівна                                          учитель </a:t>
                      </a:r>
                      <a:r>
                        <a:rPr lang="uk-UA" sz="1400" b="1" dirty="0">
                          <a:effectLst/>
                        </a:rPr>
                        <a:t>початкових </a:t>
                      </a:r>
                      <a:r>
                        <a:rPr lang="uk-UA" sz="1400" b="1" dirty="0" smtClean="0">
                          <a:effectLst/>
                        </a:rPr>
                        <a:t>класів                 </a:t>
                      </a:r>
                      <a:r>
                        <a:rPr lang="uk-UA" sz="1400" b="1" baseline="0" dirty="0" smtClean="0">
                          <a:effectLst/>
                        </a:rPr>
                        <a:t> </a:t>
                      </a:r>
                      <a:r>
                        <a:rPr lang="uk-UA" sz="1400" b="1" baseline="0" dirty="0" err="1" smtClean="0">
                          <a:effectLst/>
                        </a:rPr>
                        <a:t>Жашківської</a:t>
                      </a:r>
                      <a:r>
                        <a:rPr lang="uk-UA" sz="1400" b="1" baseline="0" dirty="0" smtClean="0">
                          <a:effectLst/>
                        </a:rPr>
                        <a:t> ЗОШ І-ІІІ ст. №4</a:t>
                      </a:r>
                      <a:r>
                        <a:rPr lang="uk-UA" sz="1400" b="1" dirty="0" smtClean="0">
                          <a:effectLst/>
                        </a:rPr>
                        <a:t>                                                       </a:t>
                      </a:r>
                      <a:r>
                        <a:rPr lang="uk-UA" sz="1400" b="1" dirty="0">
                          <a:effectLst/>
                        </a:rPr>
                        <a:t>вища кваліфікаційна категорія,                                         </a:t>
                      </a:r>
                      <a:r>
                        <a:rPr lang="uk-UA" sz="1400" b="1" dirty="0" smtClean="0">
                          <a:effectLst/>
                        </a:rPr>
                        <a:t>            </a:t>
                      </a:r>
                      <a:r>
                        <a:rPr lang="uk-UA" sz="1400" b="1" dirty="0">
                          <a:effectLst/>
                        </a:rPr>
                        <a:t>звання  «старший </a:t>
                      </a:r>
                      <a:r>
                        <a:rPr lang="uk-UA" sz="1400" b="1" dirty="0" smtClean="0">
                          <a:effectLst/>
                        </a:rPr>
                        <a:t>учитель»</a:t>
                      </a:r>
                      <a:r>
                        <a:rPr lang="uk-UA" sz="1400" b="1" baseline="0" dirty="0" smtClean="0">
                          <a:effectLst/>
                        </a:rPr>
                        <a:t>                               </a:t>
                      </a:r>
                      <a:r>
                        <a:rPr lang="uk-UA" sz="1400" b="1" dirty="0" smtClean="0">
                          <a:effectLst/>
                        </a:rPr>
                        <a:t>2018 </a:t>
                      </a:r>
                      <a:r>
                        <a:rPr lang="uk-UA" sz="1400" b="1" dirty="0">
                          <a:effectLst/>
                        </a:rPr>
                        <a:t>рік</a:t>
                      </a:r>
                      <a:endParaRPr lang="uk-UA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8641" y="620688"/>
            <a:ext cx="3675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Пустеля складається із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/>
              <a:t>безмежних барханів висотою близько 5 </a:t>
            </a:r>
            <a:r>
              <a:rPr lang="uk-UA" sz="2400" dirty="0" smtClean="0"/>
              <a:t>м           і негустої рослинності.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602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Озеро Синевір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2"/>
            <a:ext cx="6480719" cy="5472608"/>
          </a:xfrm>
        </p:spPr>
      </p:pic>
      <p:sp>
        <p:nvSpPr>
          <p:cNvPr id="5" name="TextBox 4"/>
          <p:cNvSpPr txBox="1"/>
          <p:nvPr/>
        </p:nvSpPr>
        <p:spPr>
          <a:xfrm>
            <a:off x="738031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6588224" y="1484784"/>
            <a:ext cx="2555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Озеро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 smtClean="0"/>
              <a:t>найкоштовнішим</a:t>
            </a:r>
            <a:r>
              <a:rPr lang="ru-RU" sz="2400" dirty="0" smtClean="0"/>
              <a:t> </a:t>
            </a:r>
            <a:r>
              <a:rPr lang="ru-RU" sz="2400" dirty="0" err="1"/>
              <a:t>природним</a:t>
            </a:r>
            <a:r>
              <a:rPr lang="ru-RU" sz="2400" dirty="0"/>
              <a:t> скарбом </a:t>
            </a:r>
            <a:r>
              <a:rPr lang="ru-RU" sz="2400" dirty="0" err="1"/>
              <a:t>Національного</a:t>
            </a:r>
            <a:r>
              <a:rPr lang="ru-RU" sz="2400" dirty="0"/>
              <a:t> природного парку "</a:t>
            </a:r>
            <a:r>
              <a:rPr lang="ru-RU" sz="2400" dirty="0" err="1"/>
              <a:t>Синевир</a:t>
            </a:r>
            <a:r>
              <a:rPr lang="ru-RU" sz="2400" dirty="0"/>
              <a:t>" і є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візитних</a:t>
            </a:r>
            <a:r>
              <a:rPr lang="ru-RU" sz="2400" dirty="0"/>
              <a:t> </a:t>
            </a:r>
            <a:r>
              <a:rPr lang="ru-RU" sz="2400" dirty="0" err="1"/>
              <a:t>карток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Карпат.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856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6624736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701395"/>
            <a:ext cx="1872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Озеро </a:t>
            </a:r>
            <a:r>
              <a:rPr lang="ru-RU" sz="2400" dirty="0" err="1"/>
              <a:t>утворилося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10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тому </a:t>
            </a:r>
            <a:r>
              <a:rPr lang="ru-RU" sz="2400" dirty="0" err="1"/>
              <a:t>унаслідок</a:t>
            </a:r>
            <a:r>
              <a:rPr lang="ru-RU" sz="2400" dirty="0"/>
              <a:t> потужного </a:t>
            </a:r>
            <a:r>
              <a:rPr lang="ru-RU" sz="2400" dirty="0" err="1"/>
              <a:t>зсуву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землетрусу</a:t>
            </a:r>
            <a:r>
              <a:rPr lang="ru-RU" sz="2400" dirty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441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977"/>
            <a:ext cx="9144000" cy="5397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</a:t>
            </a:r>
            <a:r>
              <a:rPr lang="ru-RU" sz="2400" dirty="0" err="1" smtClean="0"/>
              <a:t>Унікальність</a:t>
            </a:r>
            <a:r>
              <a:rPr lang="ru-RU" sz="2400" dirty="0" smtClean="0"/>
              <a:t> </a:t>
            </a:r>
            <a:r>
              <a:rPr lang="ru-RU" sz="2400" dirty="0"/>
              <a:t>озера в тому, </a:t>
            </a:r>
            <a:r>
              <a:rPr lang="ru-RU" sz="2400" dirty="0" err="1"/>
              <a:t>що</a:t>
            </a:r>
            <a:r>
              <a:rPr lang="ru-RU" sz="2400" dirty="0"/>
              <a:t> вода в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ніколи</a:t>
            </a:r>
            <a:r>
              <a:rPr lang="ru-RU" sz="2400" dirty="0"/>
              <a:t> не </a:t>
            </a:r>
            <a:r>
              <a:rPr lang="ru-RU" sz="2400" dirty="0" err="1"/>
              <a:t>виходить</a:t>
            </a:r>
            <a:r>
              <a:rPr lang="ru-RU" sz="2400" dirty="0"/>
              <a:t> з </a:t>
            </a:r>
            <a:r>
              <a:rPr lang="ru-RU" sz="2400" dirty="0" err="1"/>
              <a:t>берегів</a:t>
            </a:r>
            <a:r>
              <a:rPr lang="ru-RU" sz="2400" dirty="0"/>
              <a:t>, </a:t>
            </a:r>
            <a:r>
              <a:rPr lang="ru-RU" sz="2400" dirty="0" smtClean="0"/>
              <a:t>а </a:t>
            </a:r>
            <a:r>
              <a:rPr lang="ru-RU" sz="2400" dirty="0"/>
              <a:t>все тому,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дні</a:t>
            </a:r>
            <a:r>
              <a:rPr lang="ru-RU" sz="2400" dirty="0"/>
              <a:t> є </a:t>
            </a:r>
            <a:r>
              <a:rPr lang="ru-RU" sz="2400" dirty="0" err="1"/>
              <a:t>отвір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слугує</a:t>
            </a:r>
            <a:r>
              <a:rPr lang="ru-RU" sz="2400" dirty="0"/>
              <a:t> </a:t>
            </a:r>
            <a:r>
              <a:rPr lang="ru-RU" sz="2400" dirty="0" err="1"/>
              <a:t>своєрідним</a:t>
            </a:r>
            <a:r>
              <a:rPr lang="ru-RU" sz="2400" dirty="0"/>
              <a:t> </a:t>
            </a:r>
            <a:r>
              <a:rPr lang="ru-RU" sz="2400" dirty="0" err="1"/>
              <a:t>природним</a:t>
            </a:r>
            <a:r>
              <a:rPr lang="ru-RU" sz="2400" dirty="0"/>
              <a:t> регулятором </a:t>
            </a:r>
            <a:r>
              <a:rPr lang="ru-RU" sz="2400" dirty="0" err="1"/>
              <a:t>рівня</a:t>
            </a:r>
            <a:r>
              <a:rPr lang="ru-RU" sz="2400" dirty="0"/>
              <a:t> води в </a:t>
            </a:r>
            <a:r>
              <a:rPr lang="ru-RU" sz="2400" dirty="0" err="1"/>
              <a:t>ньому</a:t>
            </a:r>
            <a:r>
              <a:rPr lang="ru-RU" sz="2400" dirty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615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Озеро Світязь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6080284" cy="4525963"/>
          </a:xfrm>
        </p:spPr>
      </p:pic>
      <p:sp>
        <p:nvSpPr>
          <p:cNvPr id="5" name="TextBox 4"/>
          <p:cNvSpPr txBox="1"/>
          <p:nvPr/>
        </p:nvSpPr>
        <p:spPr>
          <a:xfrm>
            <a:off x="6263680" y="1556792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Найбільше</a:t>
            </a:r>
            <a:r>
              <a:rPr lang="ru-RU" sz="2400" dirty="0"/>
              <a:t> та </a:t>
            </a:r>
            <a:r>
              <a:rPr lang="ru-RU" sz="2400" dirty="0" err="1" smtClean="0"/>
              <a:t>найглибше</a:t>
            </a:r>
            <a:r>
              <a:rPr lang="ru-RU" sz="2400" dirty="0"/>
              <a:t> </a:t>
            </a:r>
            <a:r>
              <a:rPr lang="ru-RU" sz="2400" dirty="0" smtClean="0"/>
              <a:t>(58,6м) </a:t>
            </a:r>
            <a:r>
              <a:rPr lang="ru-RU" sz="2400" dirty="0"/>
              <a:t>озеро природного </a:t>
            </a:r>
            <a:r>
              <a:rPr lang="ru-RU" sz="2400" dirty="0" err="1"/>
              <a:t>походження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недалеко </a:t>
            </a:r>
            <a:r>
              <a:rPr lang="ru-RU" sz="2400" dirty="0" err="1"/>
              <a:t>від</a:t>
            </a:r>
            <a:r>
              <a:rPr lang="ru-RU" sz="2400" dirty="0"/>
              <a:t> селища </a:t>
            </a:r>
            <a:r>
              <a:rPr lang="ru-RU" sz="2400" dirty="0" err="1"/>
              <a:t>Шацьк</a:t>
            </a:r>
            <a:r>
              <a:rPr lang="ru-RU" sz="2400" dirty="0"/>
              <a:t> на </a:t>
            </a:r>
            <a:r>
              <a:rPr lang="ru-RU" sz="2400" dirty="0" err="1"/>
              <a:t>Волині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Живиться </a:t>
            </a:r>
            <a:r>
              <a:rPr lang="ru-RU" sz="2400" dirty="0" err="1" smtClean="0"/>
              <a:t>підземними</a:t>
            </a:r>
            <a:r>
              <a:rPr lang="ru-RU" sz="2400" dirty="0" smtClean="0"/>
              <a:t> </a:t>
            </a:r>
            <a:r>
              <a:rPr lang="ru-RU" sz="2400" dirty="0"/>
              <a:t>водами та </a:t>
            </a:r>
            <a:r>
              <a:rPr lang="ru-RU" sz="2400" dirty="0" err="1"/>
              <a:t>артезіанськими</a:t>
            </a:r>
            <a:r>
              <a:rPr lang="ru-RU" sz="2400" dirty="0"/>
              <a:t> </a:t>
            </a:r>
            <a:r>
              <a:rPr lang="ru-RU" sz="2400" dirty="0" err="1"/>
              <a:t>джерелами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14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385306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1" y="548680"/>
            <a:ext cx="8097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Вода </a:t>
            </a:r>
            <a:r>
              <a:rPr lang="ru-RU" sz="2400" dirty="0"/>
              <a:t>озера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цілющі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у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складі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</a:t>
            </a:r>
            <a:r>
              <a:rPr lang="ru-RU" sz="2400" dirty="0" err="1"/>
              <a:t>срібло</a:t>
            </a:r>
            <a:r>
              <a:rPr lang="ru-RU" sz="2400" dirty="0"/>
              <a:t>, йод і </a:t>
            </a:r>
            <a:r>
              <a:rPr lang="ru-RU" sz="2400" dirty="0" err="1" smtClean="0"/>
              <a:t>гліцерин</a:t>
            </a:r>
            <a:r>
              <a:rPr lang="ru-RU" sz="2400" dirty="0" smtClean="0"/>
              <a:t>, і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/>
              <a:t>прозора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у </a:t>
            </a:r>
            <a:r>
              <a:rPr lang="ru-RU" sz="2400" dirty="0" err="1"/>
              <a:t>сонячну</a:t>
            </a:r>
            <a:r>
              <a:rPr lang="ru-RU" sz="2400" dirty="0"/>
              <a:t> погоду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побачити</a:t>
            </a:r>
            <a:r>
              <a:rPr lang="ru-RU" sz="2400" dirty="0"/>
              <a:t> </a:t>
            </a:r>
            <a:r>
              <a:rPr lang="ru-RU" sz="2400" dirty="0" err="1"/>
              <a:t>кількаметрове</a:t>
            </a:r>
            <a:r>
              <a:rPr lang="ru-RU" sz="2400" dirty="0"/>
              <a:t> дно.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77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Печера Оптимістична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600200"/>
            <a:ext cx="568863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40152" y="1772816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найдовша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гіпсова</a:t>
            </a:r>
            <a:r>
              <a:rPr lang="ru-RU" sz="2400" dirty="0"/>
              <a:t> </a:t>
            </a:r>
            <a:r>
              <a:rPr lang="ru-RU" sz="2400" dirty="0" err="1" smtClean="0"/>
              <a:t>печера</a:t>
            </a:r>
            <a:r>
              <a:rPr lang="ru-RU" sz="2400" dirty="0" smtClean="0"/>
              <a:t> (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200 км). </a:t>
            </a:r>
            <a:r>
              <a:rPr lang="ru-RU" sz="2400" dirty="0" err="1"/>
              <a:t>Розташована</a:t>
            </a:r>
            <a:r>
              <a:rPr lang="ru-RU" sz="2400" dirty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/>
              <a:t>села </a:t>
            </a:r>
            <a:r>
              <a:rPr lang="ru-RU" sz="2400" dirty="0" err="1"/>
              <a:t>Королівка</a:t>
            </a:r>
            <a:r>
              <a:rPr lang="ru-RU" sz="2400" dirty="0"/>
              <a:t> на </a:t>
            </a:r>
            <a:r>
              <a:rPr lang="ru-RU" sz="2400" dirty="0" err="1"/>
              <a:t>Тернопільщині</a:t>
            </a:r>
            <a:r>
              <a:rPr lang="ru-RU" sz="2400" dirty="0"/>
              <a:t>. </a:t>
            </a:r>
            <a:r>
              <a:rPr lang="ru-RU" sz="2400" dirty="0" err="1"/>
              <a:t>Найбільшим</a:t>
            </a:r>
            <a:r>
              <a:rPr lang="ru-RU" sz="2400" dirty="0"/>
              <a:t> скарбом </a:t>
            </a:r>
            <a:r>
              <a:rPr lang="ru-RU" sz="2400" dirty="0" err="1"/>
              <a:t>печери</a:t>
            </a:r>
            <a:r>
              <a:rPr lang="ru-RU" sz="2400" dirty="0"/>
              <a:t> </a:t>
            </a:r>
            <a:r>
              <a:rPr lang="ru-RU" sz="2400" dirty="0" err="1"/>
              <a:t>вважаються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гіпсові</a:t>
            </a:r>
            <a:r>
              <a:rPr lang="ru-RU" sz="2400" dirty="0"/>
              <a:t> </a:t>
            </a:r>
            <a:r>
              <a:rPr lang="ru-RU" sz="2400" dirty="0" err="1"/>
              <a:t>кристали</a:t>
            </a:r>
            <a:r>
              <a:rPr lang="ru-RU" sz="2400" dirty="0"/>
              <a:t> </a:t>
            </a:r>
            <a:r>
              <a:rPr lang="ru-RU" sz="2400" dirty="0" err="1"/>
              <a:t>різноманітної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та </a:t>
            </a:r>
            <a:r>
              <a:rPr lang="ru-RU" sz="2400" dirty="0" err="1"/>
              <a:t>кольору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019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Кам'яне село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760640" cy="5071293"/>
          </a:xfrm>
        </p:spPr>
      </p:pic>
      <p:sp>
        <p:nvSpPr>
          <p:cNvPr id="8" name="TextBox 7"/>
          <p:cNvSpPr txBox="1"/>
          <p:nvPr/>
        </p:nvSpPr>
        <p:spPr>
          <a:xfrm>
            <a:off x="5940152" y="1700808"/>
            <a:ext cx="3203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еологічний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заказ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ник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озташований  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біля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села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Рудня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Замисловицька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Житомирської області.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Являє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собою скупчення великих 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валун</a:t>
            </a:r>
            <a:r>
              <a:rPr lang="uk-UA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Площа 15 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23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48680"/>
            <a:ext cx="5832648" cy="6043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1412776"/>
            <a:ext cx="25922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Багато каменів дійсно обрисами нагадують сільські будинки, тут є свій «майдан» зі «школою», і навіть «церква». </a:t>
            </a:r>
          </a:p>
        </p:txBody>
      </p:sp>
    </p:spTree>
    <p:extLst>
      <p:ext uri="{BB962C8B-B14F-4D97-AF65-F5344CB8AC3E}">
        <p14:creationId xmlns:p14="http://schemas.microsoft.com/office/powerpoint/2010/main" val="304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Долина нарцисів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8208912" cy="4853136"/>
          </a:xfrm>
        </p:spPr>
      </p:pic>
    </p:spTree>
    <p:extLst>
      <p:ext uri="{BB962C8B-B14F-4D97-AF65-F5344CB8AC3E}">
        <p14:creationId xmlns:p14="http://schemas.microsoft.com/office/powerpoint/2010/main" val="10362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612"/>
            <a:ext cx="6624736" cy="5892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7504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Заповідник Асканія-Нова</a:t>
            </a:r>
            <a:endParaRPr lang="uk-UA" sz="4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1628800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А</a:t>
            </a:r>
            <a:r>
              <a:rPr lang="uk-UA" sz="2400" dirty="0" smtClean="0"/>
              <a:t>бсолютно заповідна </a:t>
            </a:r>
            <a:r>
              <a:rPr lang="uk-UA" sz="2400" dirty="0" err="1" smtClean="0"/>
              <a:t>типчаково</a:t>
            </a:r>
            <a:r>
              <a:rPr lang="uk-UA" sz="2400" dirty="0" smtClean="0"/>
              <a:t> – ковилова степова зона на території Херсонської області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986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" y="1974324"/>
            <a:ext cx="8872827" cy="4613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762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r>
              <a:rPr lang="uk-UA" sz="2400" dirty="0" smtClean="0"/>
              <a:t>  Заповідний масив  </a:t>
            </a:r>
            <a:r>
              <a:rPr lang="uk-UA" sz="2400" dirty="0"/>
              <a:t>розташований </a:t>
            </a:r>
            <a:r>
              <a:rPr lang="uk-UA" sz="2400" dirty="0" smtClean="0"/>
              <a:t>за </a:t>
            </a:r>
            <a:r>
              <a:rPr lang="uk-UA" sz="2400" dirty="0"/>
              <a:t>4 км </a:t>
            </a:r>
            <a:r>
              <a:rPr lang="uk-UA" sz="2400" dirty="0" smtClean="0"/>
              <a:t>від </a:t>
            </a:r>
            <a:r>
              <a:rPr lang="uk-UA" sz="2400" dirty="0"/>
              <a:t>міста </a:t>
            </a:r>
            <a:r>
              <a:rPr lang="uk-UA" sz="2400" dirty="0" smtClean="0"/>
              <a:t>Хуст</a:t>
            </a:r>
            <a:r>
              <a:rPr lang="uk-UA" sz="2400" dirty="0"/>
              <a:t> </a:t>
            </a:r>
            <a:r>
              <a:rPr lang="uk-UA" sz="2400" dirty="0" smtClean="0"/>
              <a:t>Закарпатської області </a:t>
            </a:r>
            <a:r>
              <a:rPr lang="ru-RU" sz="2400" dirty="0"/>
              <a:t>на </a:t>
            </a:r>
            <a:r>
              <a:rPr lang="ru-RU" sz="2400" dirty="0" err="1"/>
              <a:t>висоті</a:t>
            </a:r>
            <a:r>
              <a:rPr lang="ru-RU" sz="2400" dirty="0"/>
              <a:t> 180–200 м над </a:t>
            </a:r>
            <a:r>
              <a:rPr lang="ru-RU" sz="2400" dirty="0" err="1"/>
              <a:t>рівнем</a:t>
            </a:r>
            <a:r>
              <a:rPr lang="ru-RU" sz="2400" dirty="0"/>
              <a:t> </a:t>
            </a:r>
            <a:r>
              <a:rPr lang="ru-RU" sz="2400" dirty="0" smtClean="0"/>
              <a:t>моря.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унікальний</a:t>
            </a:r>
            <a:r>
              <a:rPr lang="ru-RU" sz="2400" dirty="0" smtClean="0"/>
              <a:t> </a:t>
            </a:r>
            <a:r>
              <a:rPr lang="ru-RU" sz="2400" dirty="0" err="1"/>
              <a:t>ботанічний</a:t>
            </a:r>
            <a:r>
              <a:rPr lang="ru-RU" sz="2400" dirty="0"/>
              <a:t> </a:t>
            </a:r>
            <a:r>
              <a:rPr lang="ru-RU" sz="2400" dirty="0" err="1"/>
              <a:t>об'єкт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охороняється</a:t>
            </a:r>
            <a:r>
              <a:rPr lang="ru-RU" sz="2400" dirty="0"/>
              <a:t> </a:t>
            </a:r>
            <a:r>
              <a:rPr lang="ru-RU" sz="2400" dirty="0" err="1"/>
              <a:t>найбільший</a:t>
            </a:r>
            <a:r>
              <a:rPr lang="ru-RU" sz="2400" dirty="0"/>
              <a:t> у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400" dirty="0" err="1" smtClean="0"/>
              <a:t>осередок</a:t>
            </a:r>
            <a:r>
              <a:rPr lang="ru-RU" sz="2400" dirty="0"/>
              <a:t> </a:t>
            </a:r>
            <a:r>
              <a:rPr lang="ru-RU" sz="2400" dirty="0" err="1" smtClean="0"/>
              <a:t>нарцисів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занесених</a:t>
            </a:r>
            <a:r>
              <a:rPr lang="ru-RU" sz="2400" dirty="0" smtClean="0"/>
              <a:t> до </a:t>
            </a:r>
            <a:r>
              <a:rPr lang="ru-RU" sz="2400" dirty="0" err="1" smtClean="0"/>
              <a:t>Червоної</a:t>
            </a:r>
            <a:r>
              <a:rPr lang="ru-RU" sz="2400" dirty="0" smtClean="0"/>
              <a:t> книги.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948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22780"/>
            <a:ext cx="8640960" cy="5779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435" y="533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Гранітно-степове Побужжя</a:t>
            </a:r>
            <a:endParaRPr lang="uk-UA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1" y="830997"/>
            <a:ext cx="8784976" cy="5910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535" y="0"/>
            <a:ext cx="893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Справжній гірський ландшафт серед українського степу.          Висота скель сягає 40-50 метрів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276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60648"/>
            <a:ext cx="8784976" cy="640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4494" y="404664"/>
            <a:ext cx="6511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Створений для збереження та акліматизації     рідкісних видів тварин  та рослин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454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" y="476672"/>
            <a:ext cx="8856984" cy="6246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5500"/>
            <a:ext cx="2961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Коні Пржевальського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509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Дністровський каньйон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5814740" y="1196752"/>
            <a:ext cx="33292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Це </a:t>
            </a:r>
            <a:r>
              <a:rPr lang="uk-UA" sz="2400" dirty="0"/>
              <a:t>найбільший </a:t>
            </a:r>
            <a:r>
              <a:rPr lang="uk-UA" sz="2400" dirty="0" smtClean="0"/>
              <a:t>             в </a:t>
            </a:r>
            <a:r>
              <a:rPr lang="uk-UA" sz="2400" dirty="0"/>
              <a:t>Україні та один із найбільших в Європі </a:t>
            </a:r>
            <a:r>
              <a:rPr lang="uk-UA" sz="2400" dirty="0" smtClean="0"/>
              <a:t>каньйонів, утворений   </a:t>
            </a:r>
            <a:r>
              <a:rPr lang="uk-UA" sz="2400" dirty="0"/>
              <a:t>у результаті вимивання </a:t>
            </a:r>
            <a:r>
              <a:rPr lang="uk-UA" sz="2400" dirty="0" smtClean="0"/>
              <a:t>гірської породи </a:t>
            </a:r>
            <a:r>
              <a:rPr lang="uk-UA" sz="2400" dirty="0"/>
              <a:t>водами </a:t>
            </a:r>
            <a:r>
              <a:rPr lang="uk-UA" sz="2400" dirty="0" smtClean="0"/>
              <a:t>річки Дністер .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Він </a:t>
            </a:r>
            <a:r>
              <a:rPr lang="uk-UA" sz="2400" dirty="0"/>
              <a:t>являє собою долину, чиї стрімкі береги досягають від 100 до 250 метрів над </a:t>
            </a:r>
            <a:r>
              <a:rPr lang="uk-UA" sz="2400" dirty="0" smtClean="0"/>
              <a:t>водою. </a:t>
            </a:r>
            <a:endParaRPr lang="uk-UA" sz="2400" dirty="0"/>
          </a:p>
          <a:p>
            <a:pPr marL="0" indent="0">
              <a:buNone/>
            </a:pP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57072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4976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000" y="205513"/>
            <a:ext cx="739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/>
              <a:t>Загальна довжина каньйону  становить близько 250 км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199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0"/>
            <a:ext cx="8208912" cy="908720"/>
          </a:xfrm>
        </p:spPr>
        <p:txBody>
          <a:bodyPr>
            <a:noAutofit/>
          </a:bodyPr>
          <a:lstStyle/>
          <a:p>
            <a:r>
              <a:rPr lang="uk-UA" sz="2400" dirty="0" smtClean="0"/>
              <a:t>   Особлива </a:t>
            </a:r>
            <a:r>
              <a:rPr lang="uk-UA" sz="2400" dirty="0"/>
              <a:t>окраса каньйону – скелі, що приваблюють </a:t>
            </a:r>
            <a:r>
              <a:rPr lang="uk-UA" sz="2400" dirty="0" smtClean="0"/>
              <a:t>  своїми </a:t>
            </a:r>
            <a:r>
              <a:rPr lang="uk-UA" sz="2400" dirty="0"/>
              <a:t>химерними формами, печерами, гротами, навісами, водоспадами.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1371690"/>
            <a:ext cx="8712968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2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300192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Джуринський</a:t>
            </a:r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водоспад</a:t>
            </a:r>
            <a:endParaRPr lang="uk-UA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3" y="1484784"/>
            <a:ext cx="284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/>
              <a:t>найвищим</a:t>
            </a:r>
            <a:r>
              <a:rPr lang="ru-RU" sz="2400" dirty="0"/>
              <a:t> </a:t>
            </a:r>
            <a:r>
              <a:rPr lang="ru-RU" sz="2400" dirty="0" err="1"/>
              <a:t>рівнинним</a:t>
            </a:r>
            <a:r>
              <a:rPr lang="ru-RU" sz="2400" dirty="0"/>
              <a:t> </a:t>
            </a:r>
            <a:r>
              <a:rPr lang="ru-RU" sz="2400" dirty="0" err="1"/>
              <a:t>водоспадом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Повна</a:t>
            </a:r>
            <a:r>
              <a:rPr lang="ru-RU" sz="2400" dirty="0" smtClean="0"/>
              <a:t> </a:t>
            </a:r>
            <a:r>
              <a:rPr lang="ru-RU" sz="2400" dirty="0" err="1"/>
              <a:t>висота</a:t>
            </a:r>
            <a:r>
              <a:rPr lang="ru-RU" sz="2400" dirty="0"/>
              <a:t> </a:t>
            </a:r>
            <a:r>
              <a:rPr lang="ru-RU" sz="2400" dirty="0" err="1"/>
              <a:t>водоспаду</a:t>
            </a:r>
            <a:r>
              <a:rPr lang="ru-RU" sz="2400" dirty="0"/>
              <a:t> 16 м, ширина </a:t>
            </a:r>
            <a:r>
              <a:rPr lang="ru-RU" sz="2400" dirty="0" smtClean="0"/>
              <a:t>- </a:t>
            </a:r>
            <a:r>
              <a:rPr lang="ru-RU" sz="2400" dirty="0"/>
              <a:t>до 20 м,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каскадів</a:t>
            </a:r>
            <a:r>
              <a:rPr lang="ru-RU" sz="2400" dirty="0"/>
              <a:t> </a:t>
            </a:r>
            <a:r>
              <a:rPr lang="ru-RU" sz="2400" dirty="0" smtClean="0"/>
              <a:t>-3.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289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dirty="0" err="1" smtClean="0">
                <a:solidFill>
                  <a:schemeClr val="accent6"/>
                </a:solidFill>
              </a:rPr>
              <a:t>Олешківські</a:t>
            </a:r>
            <a:r>
              <a:rPr lang="uk-UA" dirty="0" smtClean="0">
                <a:solidFill>
                  <a:schemeClr val="accent6"/>
                </a:solidFill>
              </a:rPr>
              <a:t> піски</a:t>
            </a:r>
            <a:endParaRPr lang="uk-UA" dirty="0">
              <a:solidFill>
                <a:schemeClr val="accent6"/>
              </a:solidFill>
            </a:endParaRPr>
          </a:p>
        </p:txBody>
      </p:sp>
      <p:pic>
        <p:nvPicPr>
          <p:cNvPr id="4" name="Рисунок 3" descr="D:\Мама (теща)\Олешківські піск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6336703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60232" y="1484784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Це найбільший піщаний масив у Європі.</a:t>
            </a:r>
            <a:r>
              <a:rPr lang="uk-UA" sz="2400" i="1" dirty="0" smtClean="0"/>
              <a:t>                   З</a:t>
            </a:r>
            <a:r>
              <a:rPr lang="uk-UA" sz="2400" dirty="0" smtClean="0"/>
              <a:t>находиться </a:t>
            </a:r>
            <a:r>
              <a:rPr lang="uk-UA" sz="2400" dirty="0"/>
              <a:t>на півдні України за 30 км на схід від </a:t>
            </a:r>
            <a:r>
              <a:rPr lang="uk-UA" sz="2400" dirty="0" err="1"/>
              <a:t>м.Херсон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356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386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Дністровський каньйон</vt:lpstr>
      <vt:lpstr>Презентация PowerPoint</vt:lpstr>
      <vt:lpstr>Презентация PowerPoint</vt:lpstr>
      <vt:lpstr>Презентация PowerPoint</vt:lpstr>
      <vt:lpstr>Олешківські піски</vt:lpstr>
      <vt:lpstr>Презентация PowerPoint</vt:lpstr>
      <vt:lpstr>Озеро Синевір</vt:lpstr>
      <vt:lpstr>Презентация PowerPoint</vt:lpstr>
      <vt:lpstr>Презентация PowerPoint</vt:lpstr>
      <vt:lpstr>Озеро Світязь</vt:lpstr>
      <vt:lpstr>Презентация PowerPoint</vt:lpstr>
      <vt:lpstr>Печера Оптимістична</vt:lpstr>
      <vt:lpstr>Кам'яне село</vt:lpstr>
      <vt:lpstr>Презентация PowerPoint</vt:lpstr>
      <vt:lpstr>Долина нарцисів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Андрюха</dc:creator>
  <cp:lastModifiedBy>Андрюха</cp:lastModifiedBy>
  <cp:revision>32</cp:revision>
  <dcterms:created xsi:type="dcterms:W3CDTF">2018-02-07T21:14:35Z</dcterms:created>
  <dcterms:modified xsi:type="dcterms:W3CDTF">2018-03-18T18:43:52Z</dcterms:modified>
</cp:coreProperties>
</file>