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68" r:id="rId3"/>
    <p:sldId id="257" r:id="rId4"/>
    <p:sldId id="259" r:id="rId5"/>
    <p:sldId id="258" r:id="rId6"/>
    <p:sldId id="260" r:id="rId7"/>
    <p:sldId id="261" r:id="rId8"/>
    <p:sldId id="263" r:id="rId9"/>
    <p:sldId id="262" r:id="rId10"/>
    <p:sldId id="264" r:id="rId11"/>
    <p:sldId id="265" r:id="rId12"/>
    <p:sldId id="266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24" autoAdjust="0"/>
  </p:normalViewPr>
  <p:slideViewPr>
    <p:cSldViewPr>
      <p:cViewPr varScale="1">
        <p:scale>
          <a:sx n="79" d="100"/>
          <a:sy n="79" d="100"/>
        </p:scale>
        <p:origin x="-110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18.03.2018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475682"/>
            <a:ext cx="2797780" cy="360538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9300" y="1896703"/>
            <a:ext cx="3156404" cy="372455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068" y="3423102"/>
            <a:ext cx="2794637" cy="32900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6111" y="117409"/>
            <a:ext cx="402306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8000" b="1" dirty="0">
                <a:solidFill>
                  <a:srgbClr val="FF0000"/>
                </a:solidFill>
              </a:rPr>
              <a:t>Р</a:t>
            </a:r>
            <a:r>
              <a:rPr lang="uk-UA" sz="8000" b="1" dirty="0" smtClean="0">
                <a:solidFill>
                  <a:srgbClr val="FF0000"/>
                </a:solidFill>
              </a:rPr>
              <a:t>ідний край</a:t>
            </a:r>
            <a:endParaRPr lang="uk-UA" sz="80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436097" y="4770565"/>
            <a:ext cx="370790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/>
              <a:t>Поліщук Олена Іванівна,                                                   </a:t>
            </a:r>
            <a:r>
              <a:rPr lang="uk-UA" dirty="0"/>
              <a:t>учитель початкових класів </a:t>
            </a:r>
            <a:r>
              <a:rPr lang="uk-UA" dirty="0" err="1"/>
              <a:t>Жашківської</a:t>
            </a:r>
            <a:r>
              <a:rPr lang="uk-UA" dirty="0"/>
              <a:t> ЗОШ І-ІІІ ст. №4, </a:t>
            </a:r>
            <a:r>
              <a:rPr lang="uk-UA" dirty="0" smtClean="0"/>
              <a:t>    </a:t>
            </a:r>
            <a:r>
              <a:rPr lang="uk-UA" dirty="0"/>
              <a:t>вища кваліфікаційна категорія</a:t>
            </a:r>
            <a:r>
              <a:rPr lang="uk-UA" dirty="0" smtClean="0"/>
              <a:t>, звання  </a:t>
            </a:r>
            <a:r>
              <a:rPr lang="uk-UA" dirty="0"/>
              <a:t>«старший учитель» </a:t>
            </a:r>
            <a:r>
              <a:rPr lang="uk-UA" dirty="0" smtClean="0"/>
              <a:t>        2018 </a:t>
            </a:r>
            <a:r>
              <a:rPr lang="uk-UA" dirty="0"/>
              <a:t>рік</a:t>
            </a:r>
            <a:endParaRPr lang="uk-UA" dirty="0">
              <a:latin typeface="Times New Roman"/>
              <a:ea typeface="Calibri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331431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88032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/>
              <a:t>Резиденція Богдана Хмельницького (м. Чигирин)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488" y="836712"/>
            <a:ext cx="8679023" cy="5926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454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260648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 smtClean="0"/>
              <a:t>Музей Корсунь-Шевченківської битви</a:t>
            </a:r>
            <a:endParaRPr lang="uk-UA" sz="24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634" y="908720"/>
            <a:ext cx="8784732" cy="5765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979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476672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 smtClean="0"/>
              <a:t>Черкащина – географічний центр України</a:t>
            </a:r>
            <a:endParaRPr lang="uk-UA" sz="24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961075"/>
            <a:ext cx="7272808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4587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635496"/>
            <a:ext cx="5616624" cy="606331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173831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 smtClean="0"/>
              <a:t>Заказник «</a:t>
            </a:r>
            <a:r>
              <a:rPr lang="uk-UA" sz="2400" b="1" dirty="0" err="1" smtClean="0"/>
              <a:t>Шуляцьке</a:t>
            </a:r>
            <a:r>
              <a:rPr lang="uk-UA" sz="2400" b="1" dirty="0" smtClean="0"/>
              <a:t> болото»</a:t>
            </a:r>
            <a:endParaRPr lang="uk-UA" sz="2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" y="1772816"/>
            <a:ext cx="327585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/>
              <a:t>Заказник </a:t>
            </a:r>
            <a:r>
              <a:rPr lang="ru-RU" sz="2400" dirty="0" err="1"/>
              <a:t>являє</a:t>
            </a:r>
            <a:r>
              <a:rPr lang="ru-RU" sz="2400" dirty="0"/>
              <a:t> </a:t>
            </a:r>
            <a:r>
              <a:rPr lang="ru-RU" sz="2400" dirty="0" smtClean="0"/>
              <a:t>собою </a:t>
            </a:r>
            <a:r>
              <a:rPr lang="ru-RU" sz="2400" dirty="0" err="1" smtClean="0"/>
              <a:t>ділянку</a:t>
            </a:r>
            <a:r>
              <a:rPr lang="ru-RU" sz="2400" dirty="0" smtClean="0"/>
              <a:t> </a:t>
            </a:r>
            <a:r>
              <a:rPr lang="ru-RU" sz="2400" dirty="0" err="1" smtClean="0"/>
              <a:t>заплави</a:t>
            </a:r>
            <a:r>
              <a:rPr lang="ru-RU" sz="2400" dirty="0" smtClean="0"/>
              <a:t> </a:t>
            </a:r>
            <a:r>
              <a:rPr lang="ru-RU" sz="2400" dirty="0" err="1" smtClean="0"/>
              <a:t>річки</a:t>
            </a:r>
            <a:r>
              <a:rPr lang="ru-RU" sz="2400" dirty="0" smtClean="0"/>
              <a:t> </a:t>
            </a:r>
            <a:r>
              <a:rPr lang="ru-RU" sz="2400" dirty="0" err="1" smtClean="0"/>
              <a:t>Гірський</a:t>
            </a:r>
            <a:r>
              <a:rPr lang="ru-RU" sz="2400" dirty="0" smtClean="0"/>
              <a:t> </a:t>
            </a:r>
            <a:r>
              <a:rPr lang="ru-RU" sz="2400" dirty="0" err="1" smtClean="0"/>
              <a:t>Тікич</a:t>
            </a:r>
            <a:r>
              <a:rPr lang="ru-RU" sz="2400" dirty="0" smtClean="0"/>
              <a:t>                 з озерами та болотами. </a:t>
            </a:r>
            <a:r>
              <a:rPr lang="ru-RU" sz="2400" dirty="0" err="1" smtClean="0"/>
              <a:t>Розташований</a:t>
            </a:r>
            <a:r>
              <a:rPr lang="ru-RU" sz="2400" dirty="0" smtClean="0"/>
              <a:t> </a:t>
            </a:r>
            <a:r>
              <a:rPr lang="ru-RU" sz="2400" dirty="0" err="1" smtClean="0"/>
              <a:t>біля</a:t>
            </a:r>
            <a:r>
              <a:rPr lang="ru-RU" sz="2400" dirty="0" smtClean="0"/>
              <a:t> села </a:t>
            </a:r>
            <a:r>
              <a:rPr lang="ru-RU" sz="2400" dirty="0" err="1" smtClean="0"/>
              <a:t>Адамівка</a:t>
            </a:r>
            <a:r>
              <a:rPr lang="ru-RU" sz="2400" dirty="0" smtClean="0"/>
              <a:t> </a:t>
            </a:r>
            <a:r>
              <a:rPr lang="ru-RU" sz="2400" dirty="0" err="1" smtClean="0"/>
              <a:t>Жашківського</a:t>
            </a:r>
            <a:r>
              <a:rPr lang="ru-RU" sz="2400" dirty="0" smtClean="0"/>
              <a:t> району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34759271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800" y="260648"/>
            <a:ext cx="3008313" cy="563662"/>
          </a:xfrm>
        </p:spPr>
        <p:txBody>
          <a:bodyPr>
            <a:normAutofit/>
          </a:bodyPr>
          <a:lstStyle/>
          <a:p>
            <a:r>
              <a:rPr lang="uk-UA" sz="2400" dirty="0" smtClean="0"/>
              <a:t>Річка Гірський </a:t>
            </a:r>
            <a:r>
              <a:rPr lang="uk-UA" sz="2400" dirty="0" err="1" smtClean="0"/>
              <a:t>Тікич</a:t>
            </a:r>
            <a:endParaRPr lang="uk-UA" sz="24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0596" y="1340768"/>
            <a:ext cx="3672408" cy="1440160"/>
          </a:xfrm>
        </p:spPr>
        <p:txBody>
          <a:bodyPr>
            <a:noAutofit/>
          </a:bodyPr>
          <a:lstStyle/>
          <a:p>
            <a:r>
              <a:rPr lang="uk-UA" sz="2400" dirty="0" smtClean="0"/>
              <a:t>Здрастуйте,</a:t>
            </a:r>
          </a:p>
          <a:p>
            <a:r>
              <a:rPr lang="uk-UA" sz="2400" dirty="0"/>
              <a:t> </a:t>
            </a:r>
            <a:r>
              <a:rPr lang="uk-UA" sz="2400" dirty="0" smtClean="0"/>
              <a:t>        води чисті </a:t>
            </a:r>
            <a:r>
              <a:rPr lang="en-US" sz="2400" dirty="0" smtClean="0"/>
              <a:t>!</a:t>
            </a:r>
          </a:p>
          <a:p>
            <a:r>
              <a:rPr lang="uk-UA" sz="2400" dirty="0" smtClean="0"/>
              <a:t>Здрастуйте,</a:t>
            </a:r>
          </a:p>
          <a:p>
            <a:r>
              <a:rPr lang="uk-UA" sz="2400" dirty="0"/>
              <a:t> </a:t>
            </a:r>
            <a:r>
              <a:rPr lang="uk-UA" sz="2400" dirty="0" smtClean="0"/>
              <a:t>              береги, - </a:t>
            </a:r>
          </a:p>
          <a:p>
            <a:r>
              <a:rPr lang="uk-UA" sz="2400" dirty="0" err="1" smtClean="0"/>
              <a:t>Річко</a:t>
            </a:r>
            <a:r>
              <a:rPr lang="uk-UA" sz="2400" dirty="0" smtClean="0"/>
              <a:t> мого</a:t>
            </a:r>
          </a:p>
          <a:p>
            <a:r>
              <a:rPr lang="uk-UA" sz="2400" dirty="0"/>
              <a:t> </a:t>
            </a:r>
            <a:r>
              <a:rPr lang="uk-UA" sz="2400" dirty="0" smtClean="0"/>
              <a:t>           дитинства,</a:t>
            </a:r>
          </a:p>
          <a:p>
            <a:r>
              <a:rPr lang="uk-UA" sz="2400" dirty="0" smtClean="0"/>
              <a:t>Краю мій </a:t>
            </a:r>
          </a:p>
          <a:p>
            <a:r>
              <a:rPr lang="uk-UA" sz="2400" dirty="0"/>
              <a:t> </a:t>
            </a:r>
            <a:r>
              <a:rPr lang="uk-UA" sz="2400" dirty="0" smtClean="0"/>
              <a:t>           дорогий </a:t>
            </a:r>
            <a:r>
              <a:rPr lang="en-US" sz="2400" dirty="0" smtClean="0"/>
              <a:t>!</a:t>
            </a:r>
            <a:endParaRPr lang="uk-UA" sz="2400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980728"/>
            <a:ext cx="6342121" cy="5616624"/>
          </a:xfrm>
        </p:spPr>
      </p:pic>
    </p:spTree>
    <p:extLst>
      <p:ext uri="{BB962C8B-B14F-4D97-AF65-F5344CB8AC3E}">
        <p14:creationId xmlns:p14="http://schemas.microsoft.com/office/powerpoint/2010/main" val="398605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03848" y="260648"/>
            <a:ext cx="3008313" cy="504056"/>
          </a:xfrm>
        </p:spPr>
        <p:txBody>
          <a:bodyPr>
            <a:normAutofit/>
          </a:bodyPr>
          <a:lstStyle/>
          <a:p>
            <a:r>
              <a:rPr lang="uk-UA" sz="2400" dirty="0" err="1" smtClean="0"/>
              <a:t>Буцький</a:t>
            </a:r>
            <a:r>
              <a:rPr lang="uk-UA" sz="2400" dirty="0" smtClean="0"/>
              <a:t> каньйон</a:t>
            </a:r>
            <a:endParaRPr lang="uk-UA" sz="24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836712"/>
            <a:ext cx="5928659" cy="5616624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51520" y="908720"/>
            <a:ext cx="3008313" cy="3417243"/>
          </a:xfrm>
        </p:spPr>
        <p:txBody>
          <a:bodyPr>
            <a:normAutofit/>
          </a:bodyPr>
          <a:lstStyle/>
          <a:p>
            <a:r>
              <a:rPr lang="uk-UA" sz="2400" dirty="0"/>
              <a:t> </a:t>
            </a:r>
            <a:r>
              <a:rPr lang="uk-UA" sz="2400" dirty="0" smtClean="0"/>
              <a:t>  </a:t>
            </a:r>
            <a:r>
              <a:rPr lang="uk-UA" sz="2400" dirty="0"/>
              <a:t>Каньйон являє собою оригінальний скелястий берег з виступами сірого граніту, заввишки близько 30 метрів. Довжина каньйону </a:t>
            </a:r>
            <a:r>
              <a:rPr lang="uk-UA" sz="2400" dirty="0" smtClean="0"/>
              <a:t>близько </a:t>
            </a:r>
            <a:r>
              <a:rPr lang="uk-UA" sz="2400" dirty="0"/>
              <a:t>2,5 км, ширина — 80 м.</a:t>
            </a:r>
          </a:p>
        </p:txBody>
      </p:sp>
    </p:spTree>
    <p:extLst>
      <p:ext uri="{BB962C8B-B14F-4D97-AF65-F5344CB8AC3E}">
        <p14:creationId xmlns:p14="http://schemas.microsoft.com/office/powerpoint/2010/main" val="4213969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59832" y="116632"/>
            <a:ext cx="3008313" cy="1162050"/>
          </a:xfrm>
        </p:spPr>
        <p:txBody>
          <a:bodyPr>
            <a:normAutofit/>
          </a:bodyPr>
          <a:lstStyle/>
          <a:p>
            <a:pPr algn="ctr"/>
            <a:r>
              <a:rPr lang="uk-UA" sz="2400" dirty="0" smtClean="0"/>
              <a:t>Пам'ятний знак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uk-UA" sz="2400" dirty="0" smtClean="0"/>
              <a:t> </a:t>
            </a:r>
            <a:r>
              <a:rPr lang="en-US" sz="2400" dirty="0" smtClean="0"/>
              <a:t>“</a:t>
            </a:r>
            <a:r>
              <a:rPr lang="uk-UA" sz="2400" dirty="0" err="1" smtClean="0"/>
              <a:t>Дрижиполе</a:t>
            </a:r>
            <a:r>
              <a:rPr lang="en-US" sz="2400" dirty="0" smtClean="0"/>
              <a:t>”</a:t>
            </a:r>
            <a:endParaRPr lang="uk-UA" sz="24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1340768"/>
            <a:ext cx="5823888" cy="4968552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7504" y="1412776"/>
            <a:ext cx="3168352" cy="4691063"/>
          </a:xfrm>
        </p:spPr>
        <p:txBody>
          <a:bodyPr>
            <a:normAutofit/>
          </a:bodyPr>
          <a:lstStyle/>
          <a:p>
            <a:r>
              <a:rPr lang="uk-UA" sz="2400" dirty="0" smtClean="0"/>
              <a:t>Тут за нашу державність незабутні бої прогули …</a:t>
            </a:r>
          </a:p>
          <a:p>
            <a:r>
              <a:rPr lang="uk-UA" sz="2400" dirty="0" smtClean="0"/>
              <a:t>Рубалися, стрілялися, </a:t>
            </a:r>
          </a:p>
          <a:p>
            <a:r>
              <a:rPr lang="uk-UA" sz="2400" dirty="0" smtClean="0"/>
              <a:t>Бились врукопашну</a:t>
            </a:r>
          </a:p>
          <a:p>
            <a:r>
              <a:rPr lang="uk-UA" sz="2400" dirty="0" smtClean="0"/>
              <a:t>Поле трупом  </a:t>
            </a:r>
          </a:p>
          <a:p>
            <a:r>
              <a:rPr lang="uk-UA" sz="2400" dirty="0"/>
              <a:t> </a:t>
            </a:r>
            <a:r>
              <a:rPr lang="uk-UA" sz="2400" dirty="0" smtClean="0"/>
              <a:t>       встелялося – </a:t>
            </a:r>
          </a:p>
          <a:p>
            <a:r>
              <a:rPr lang="uk-UA" sz="2400" dirty="0" smtClean="0"/>
              <a:t>Аж небові страшно </a:t>
            </a:r>
            <a:r>
              <a:rPr lang="en-US" sz="2400" dirty="0" smtClean="0"/>
              <a:t>!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3767437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116632"/>
            <a:ext cx="4680520" cy="648072"/>
          </a:xfrm>
        </p:spPr>
        <p:txBody>
          <a:bodyPr>
            <a:noAutofit/>
          </a:bodyPr>
          <a:lstStyle/>
          <a:p>
            <a:r>
              <a:rPr lang="uk-UA" sz="2400" dirty="0" smtClean="0"/>
              <a:t>Дендрологічний парк </a:t>
            </a:r>
            <a:r>
              <a:rPr lang="en-US" sz="2400" dirty="0" smtClean="0"/>
              <a:t>“</a:t>
            </a:r>
            <a:r>
              <a:rPr lang="uk-UA" sz="2400" dirty="0" smtClean="0"/>
              <a:t>Софіївка</a:t>
            </a:r>
            <a:r>
              <a:rPr lang="en-US" sz="2400" dirty="0" smtClean="0"/>
              <a:t>”</a:t>
            </a:r>
            <a:endParaRPr lang="uk-UA" sz="24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764704"/>
            <a:ext cx="6525252" cy="5343990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0" y="908720"/>
            <a:ext cx="2483768" cy="4691063"/>
          </a:xfrm>
        </p:spPr>
        <p:txBody>
          <a:bodyPr>
            <a:normAutofit fontScale="92500" lnSpcReduction="10000"/>
          </a:bodyPr>
          <a:lstStyle/>
          <a:p>
            <a:r>
              <a:rPr lang="uk-UA" sz="2400" dirty="0" smtClean="0"/>
              <a:t>Скільки дива, </a:t>
            </a:r>
          </a:p>
          <a:p>
            <a:r>
              <a:rPr lang="uk-UA" sz="2400" dirty="0"/>
              <a:t> </a:t>
            </a:r>
            <a:r>
              <a:rPr lang="uk-UA" sz="2400" dirty="0" smtClean="0"/>
              <a:t>             екзотики</a:t>
            </a:r>
          </a:p>
          <a:p>
            <a:r>
              <a:rPr lang="uk-UA" sz="2400" dirty="0" smtClean="0"/>
              <a:t>В рукотворному </a:t>
            </a:r>
          </a:p>
          <a:p>
            <a:r>
              <a:rPr lang="uk-UA" sz="2400" dirty="0"/>
              <a:t> </a:t>
            </a:r>
            <a:r>
              <a:rPr lang="uk-UA" sz="2400" dirty="0" smtClean="0"/>
              <a:t>                        раї </a:t>
            </a:r>
            <a:r>
              <a:rPr lang="en-US" sz="2400" dirty="0" smtClean="0"/>
              <a:t>!</a:t>
            </a:r>
          </a:p>
          <a:p>
            <a:r>
              <a:rPr lang="uk-UA" sz="2400" dirty="0" smtClean="0"/>
              <a:t>Тут – альтанки  </a:t>
            </a:r>
          </a:p>
          <a:p>
            <a:r>
              <a:rPr lang="uk-UA" sz="2400" dirty="0" smtClean="0"/>
              <a:t>                   і гроти,</a:t>
            </a:r>
          </a:p>
          <a:p>
            <a:r>
              <a:rPr lang="uk-UA" sz="2400" dirty="0" smtClean="0"/>
              <a:t>І ставки,</a:t>
            </a:r>
          </a:p>
          <a:p>
            <a:r>
              <a:rPr lang="uk-UA" sz="2400" dirty="0"/>
              <a:t> </a:t>
            </a:r>
            <a:r>
              <a:rPr lang="uk-UA" sz="2400" dirty="0" smtClean="0"/>
              <a:t>           й водограї,</a:t>
            </a:r>
          </a:p>
          <a:p>
            <a:r>
              <a:rPr lang="uk-UA" sz="2400" dirty="0" smtClean="0"/>
              <a:t>І гранітне </a:t>
            </a:r>
          </a:p>
          <a:p>
            <a:r>
              <a:rPr lang="uk-UA" sz="2400" dirty="0"/>
              <a:t> </a:t>
            </a:r>
            <a:r>
              <a:rPr lang="uk-UA" sz="2400" dirty="0" smtClean="0"/>
              <a:t>              бескеддя</a:t>
            </a:r>
          </a:p>
          <a:p>
            <a:r>
              <a:rPr lang="uk-UA" sz="2400" dirty="0" smtClean="0"/>
              <a:t>Поміж царством  </a:t>
            </a:r>
          </a:p>
          <a:p>
            <a:r>
              <a:rPr lang="uk-UA" sz="2400" dirty="0"/>
              <a:t> </a:t>
            </a:r>
            <a:r>
              <a:rPr lang="uk-UA" sz="2400" dirty="0" smtClean="0"/>
              <a:t>              зеленим…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4133534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6632"/>
            <a:ext cx="8880987" cy="666074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23528" y="404664"/>
            <a:ext cx="303935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dirty="0" smtClean="0"/>
              <a:t>Людський витвір </a:t>
            </a:r>
          </a:p>
          <a:p>
            <a:r>
              <a:rPr lang="uk-UA" sz="2400" dirty="0"/>
              <a:t> </a:t>
            </a:r>
            <a:r>
              <a:rPr lang="uk-UA" sz="2400" dirty="0" smtClean="0"/>
              <a:t>                      стоятиме </a:t>
            </a:r>
          </a:p>
          <a:p>
            <a:r>
              <a:rPr lang="uk-UA" sz="2400" dirty="0"/>
              <a:t>М</a:t>
            </a:r>
            <a:r>
              <a:rPr lang="uk-UA" sz="2400" dirty="0" smtClean="0"/>
              <a:t>онументом </a:t>
            </a:r>
          </a:p>
          <a:p>
            <a:r>
              <a:rPr lang="uk-UA" sz="2400" dirty="0"/>
              <a:t> </a:t>
            </a:r>
            <a:r>
              <a:rPr lang="uk-UA" sz="2400" dirty="0" smtClean="0"/>
              <a:t>                     довічним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358402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507288" cy="563662"/>
          </a:xfrm>
        </p:spPr>
        <p:txBody>
          <a:bodyPr>
            <a:normAutofit/>
          </a:bodyPr>
          <a:lstStyle/>
          <a:p>
            <a:pPr algn="ctr"/>
            <a:r>
              <a:rPr lang="uk-UA" sz="2400" dirty="0" smtClean="0"/>
              <a:t>Батьківська хата Т.Г.Шевченка</a:t>
            </a:r>
            <a:endParaRPr lang="uk-UA" sz="24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1196752"/>
            <a:ext cx="6048672" cy="5217443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0" y="1435100"/>
            <a:ext cx="3059832" cy="4691063"/>
          </a:xfrm>
        </p:spPr>
        <p:txBody>
          <a:bodyPr>
            <a:normAutofit/>
          </a:bodyPr>
          <a:lstStyle/>
          <a:p>
            <a:r>
              <a:rPr lang="uk-UA" sz="2400" dirty="0" smtClean="0"/>
              <a:t>України рідної </a:t>
            </a:r>
          </a:p>
          <a:p>
            <a:r>
              <a:rPr lang="uk-UA" sz="2400" dirty="0"/>
              <a:t> </a:t>
            </a:r>
            <a:r>
              <a:rPr lang="uk-UA" sz="2400" dirty="0" smtClean="0"/>
              <a:t>                  окраса,</a:t>
            </a:r>
          </a:p>
          <a:p>
            <a:r>
              <a:rPr lang="uk-UA" sz="2400" dirty="0" smtClean="0"/>
              <a:t>Край пісень і    </a:t>
            </a:r>
          </a:p>
          <a:p>
            <a:r>
              <a:rPr lang="uk-UA" sz="2400" dirty="0"/>
              <a:t> </a:t>
            </a:r>
            <a:r>
              <a:rPr lang="uk-UA" sz="2400" dirty="0" smtClean="0"/>
              <a:t>       золота-зерна.</a:t>
            </a:r>
          </a:p>
          <a:p>
            <a:r>
              <a:rPr lang="uk-UA" sz="2400" dirty="0" smtClean="0"/>
              <a:t>Ти – колиска </a:t>
            </a:r>
          </a:p>
          <a:p>
            <a:r>
              <a:rPr lang="uk-UA" sz="2400" dirty="0"/>
              <a:t> </a:t>
            </a:r>
            <a:r>
              <a:rPr lang="uk-UA" sz="2400" dirty="0" smtClean="0"/>
              <a:t>      нашого Тараса,</a:t>
            </a:r>
          </a:p>
          <a:p>
            <a:r>
              <a:rPr lang="uk-UA" sz="2400" dirty="0" smtClean="0"/>
              <a:t>Чарівна </a:t>
            </a:r>
          </a:p>
          <a:p>
            <a:r>
              <a:rPr lang="uk-UA" sz="2400" dirty="0"/>
              <a:t> </a:t>
            </a:r>
            <a:r>
              <a:rPr lang="uk-UA" sz="2400" dirty="0" smtClean="0"/>
              <a:t>  черкаська сторона.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957866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47864" y="260648"/>
            <a:ext cx="2576265" cy="432048"/>
          </a:xfrm>
        </p:spPr>
        <p:txBody>
          <a:bodyPr>
            <a:noAutofit/>
          </a:bodyPr>
          <a:lstStyle/>
          <a:p>
            <a:r>
              <a:rPr lang="uk-UA" sz="2400" dirty="0" smtClean="0"/>
              <a:t>Тарасова гора </a:t>
            </a:r>
            <a:endParaRPr lang="uk-UA" sz="24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692696"/>
            <a:ext cx="6307310" cy="5435162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0" y="1124744"/>
            <a:ext cx="3008313" cy="4691063"/>
          </a:xfrm>
        </p:spPr>
        <p:txBody>
          <a:bodyPr>
            <a:normAutofit/>
          </a:bodyPr>
          <a:lstStyle/>
          <a:p>
            <a:r>
              <a:rPr lang="uk-UA" sz="2400" dirty="0" smtClean="0"/>
              <a:t>Народ шанує </a:t>
            </a:r>
          </a:p>
          <a:p>
            <a:r>
              <a:rPr lang="uk-UA" sz="2400" dirty="0"/>
              <a:t> </a:t>
            </a:r>
            <a:r>
              <a:rPr lang="uk-UA" sz="2400" dirty="0" smtClean="0"/>
              <a:t>     імена титанів,</a:t>
            </a:r>
          </a:p>
          <a:p>
            <a:r>
              <a:rPr lang="uk-UA" sz="2400" dirty="0" smtClean="0"/>
              <a:t>Течуть літа, </a:t>
            </a:r>
          </a:p>
          <a:p>
            <a:r>
              <a:rPr lang="uk-UA" sz="2400" dirty="0"/>
              <a:t> </a:t>
            </a:r>
            <a:r>
              <a:rPr lang="uk-UA" sz="2400" dirty="0" smtClean="0"/>
              <a:t> а пам’ять не </a:t>
            </a:r>
            <a:r>
              <a:rPr lang="uk-UA" sz="2400" dirty="0" err="1" smtClean="0"/>
              <a:t>вмира</a:t>
            </a:r>
            <a:r>
              <a:rPr lang="uk-UA" sz="2400" dirty="0" smtClean="0"/>
              <a:t>.</a:t>
            </a:r>
          </a:p>
          <a:p>
            <a:r>
              <a:rPr lang="uk-UA" sz="2400" dirty="0" smtClean="0"/>
              <a:t>Ведуть шляхи</a:t>
            </a:r>
          </a:p>
          <a:p>
            <a:r>
              <a:rPr lang="uk-UA" sz="2400" dirty="0"/>
              <a:t> </a:t>
            </a:r>
            <a:r>
              <a:rPr lang="uk-UA" sz="2400" dirty="0" smtClean="0"/>
              <a:t>   у славне місто Канів,</a:t>
            </a:r>
          </a:p>
          <a:p>
            <a:r>
              <a:rPr lang="uk-UA" sz="2400" dirty="0" smtClean="0"/>
              <a:t>Де спочиває </a:t>
            </a:r>
          </a:p>
          <a:p>
            <a:r>
              <a:rPr lang="uk-UA" sz="2400" dirty="0"/>
              <a:t> </a:t>
            </a:r>
            <a:r>
              <a:rPr lang="uk-UA" sz="2400" dirty="0" smtClean="0"/>
              <a:t>   серце Кобзаря.</a:t>
            </a:r>
          </a:p>
        </p:txBody>
      </p:sp>
    </p:spTree>
    <p:extLst>
      <p:ext uri="{BB962C8B-B14F-4D97-AF65-F5344CB8AC3E}">
        <p14:creationId xmlns:p14="http://schemas.microsoft.com/office/powerpoint/2010/main" val="60322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315</TotalTime>
  <Words>243</Words>
  <Application>Microsoft Office PowerPoint</Application>
  <PresentationFormat>Экран (4:3)</PresentationFormat>
  <Paragraphs>60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Річка Гірський Тікич</vt:lpstr>
      <vt:lpstr>Буцький каньйон</vt:lpstr>
      <vt:lpstr>Пам'ятний знак  “Дрижиполе”</vt:lpstr>
      <vt:lpstr>Дендрологічний парк “Софіївка”</vt:lpstr>
      <vt:lpstr>Презентация PowerPoint</vt:lpstr>
      <vt:lpstr>Батьківська хата Т.Г.Шевченка</vt:lpstr>
      <vt:lpstr>Тарасова гора 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Андрюха</dc:creator>
  <cp:lastModifiedBy>Андрюха</cp:lastModifiedBy>
  <cp:revision>15</cp:revision>
  <dcterms:created xsi:type="dcterms:W3CDTF">2018-02-11T16:37:38Z</dcterms:created>
  <dcterms:modified xsi:type="dcterms:W3CDTF">2018-03-18T21:10:47Z</dcterms:modified>
</cp:coreProperties>
</file>