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7" r:id="rId4"/>
    <p:sldId id="259" r:id="rId5"/>
    <p:sldId id="258" r:id="rId6"/>
    <p:sldId id="260" r:id="rId7"/>
    <p:sldId id="261" r:id="rId8"/>
    <p:sldId id="263" r:id="rId9"/>
    <p:sldId id="262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9" d="100"/>
          <a:sy n="79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5682"/>
            <a:ext cx="2797780" cy="36053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00" y="1896703"/>
            <a:ext cx="3156404" cy="37245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68" y="3423102"/>
            <a:ext cx="2794637" cy="3290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111" y="117409"/>
            <a:ext cx="40230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>
                <a:solidFill>
                  <a:srgbClr val="FF0000"/>
                </a:solidFill>
              </a:rPr>
              <a:t>Р</a:t>
            </a:r>
            <a:r>
              <a:rPr lang="uk-UA" sz="8000" b="1" dirty="0" smtClean="0">
                <a:solidFill>
                  <a:srgbClr val="FF0000"/>
                </a:solidFill>
              </a:rPr>
              <a:t>ідний край</a:t>
            </a:r>
            <a:endParaRPr lang="uk-UA" sz="8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7" y="4770565"/>
            <a:ext cx="3707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Поліщук Олена Іванівна,                                                   </a:t>
            </a:r>
            <a:r>
              <a:rPr lang="uk-UA" dirty="0"/>
              <a:t>учитель початкових класів </a:t>
            </a:r>
            <a:r>
              <a:rPr lang="uk-UA" dirty="0" err="1"/>
              <a:t>Жашківської</a:t>
            </a:r>
            <a:r>
              <a:rPr lang="uk-UA" dirty="0"/>
              <a:t> ЗОШ І-ІІІ ст. №4, </a:t>
            </a:r>
            <a:r>
              <a:rPr lang="uk-UA" dirty="0" smtClean="0"/>
              <a:t>    </a:t>
            </a:r>
            <a:r>
              <a:rPr lang="uk-UA" dirty="0"/>
              <a:t>вища кваліфікаційна категорія</a:t>
            </a:r>
            <a:r>
              <a:rPr lang="uk-UA" dirty="0" smtClean="0"/>
              <a:t>, звання  </a:t>
            </a:r>
            <a:r>
              <a:rPr lang="uk-UA" dirty="0"/>
              <a:t>«старший учитель» </a:t>
            </a:r>
            <a:r>
              <a:rPr lang="uk-UA" dirty="0" smtClean="0"/>
              <a:t>        2018 </a:t>
            </a:r>
            <a:r>
              <a:rPr lang="uk-UA" dirty="0"/>
              <a:t>рік</a:t>
            </a:r>
            <a:endParaRPr lang="uk-UA" dirty="0">
              <a:latin typeface="Times New Roman"/>
              <a:ea typeface="Calibri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14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80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Резиденція Богдана Хмельницького (м. Чигирин)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8" y="836712"/>
            <a:ext cx="8679023" cy="592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Музей Корсунь-Шевченківської битви</a:t>
            </a:r>
            <a:endParaRPr lang="uk-UA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4" y="908720"/>
            <a:ext cx="8784732" cy="57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Черкащина – географічний центр України</a:t>
            </a:r>
            <a:endParaRPr lang="uk-UA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61075"/>
            <a:ext cx="727280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35496"/>
            <a:ext cx="5616624" cy="6063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738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Заказник «</a:t>
            </a:r>
            <a:r>
              <a:rPr lang="uk-UA" sz="2400" b="1" dirty="0" err="1" smtClean="0"/>
              <a:t>Шуляцьке</a:t>
            </a:r>
            <a:r>
              <a:rPr lang="uk-UA" sz="2400" b="1" dirty="0" smtClean="0"/>
              <a:t> болото»</a:t>
            </a:r>
            <a:endParaRPr lang="uk-UA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" y="1772816"/>
            <a:ext cx="3275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Заказник </a:t>
            </a:r>
            <a:r>
              <a:rPr lang="ru-RU" sz="2400" dirty="0" err="1"/>
              <a:t>являє</a:t>
            </a:r>
            <a:r>
              <a:rPr lang="ru-RU" sz="2400" dirty="0"/>
              <a:t> </a:t>
            </a:r>
            <a:r>
              <a:rPr lang="ru-RU" sz="2400" dirty="0" smtClean="0"/>
              <a:t>собою </a:t>
            </a:r>
            <a:r>
              <a:rPr lang="ru-RU" sz="2400" dirty="0" err="1" smtClean="0"/>
              <a:t>ділянку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заплави</a:t>
            </a:r>
            <a:r>
              <a:rPr lang="ru-RU" sz="2400" dirty="0" smtClean="0"/>
              <a:t> </a:t>
            </a:r>
            <a:r>
              <a:rPr lang="ru-RU" sz="2400" dirty="0" err="1" smtClean="0"/>
              <a:t>річки</a:t>
            </a:r>
            <a:r>
              <a:rPr lang="ru-RU" sz="2400" dirty="0" smtClean="0"/>
              <a:t> </a:t>
            </a:r>
            <a:r>
              <a:rPr lang="ru-RU" sz="2400" dirty="0" err="1" smtClean="0"/>
              <a:t>Гірський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Тікич</a:t>
            </a:r>
            <a:r>
              <a:rPr lang="ru-RU" sz="2400" dirty="0" smtClean="0"/>
              <a:t>                 з озерами та болотами. </a:t>
            </a:r>
            <a:r>
              <a:rPr lang="ru-RU" sz="2400" dirty="0" err="1" smtClean="0"/>
              <a:t>Розташований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біля</a:t>
            </a:r>
            <a:r>
              <a:rPr lang="ru-RU" sz="2400" dirty="0" smtClean="0"/>
              <a:t> села </a:t>
            </a:r>
            <a:r>
              <a:rPr lang="ru-RU" sz="2400" dirty="0" err="1" smtClean="0"/>
              <a:t>Адамівка</a:t>
            </a:r>
            <a:r>
              <a:rPr lang="ru-RU" sz="2400" dirty="0" smtClean="0"/>
              <a:t> </a:t>
            </a:r>
            <a:r>
              <a:rPr lang="ru-RU" sz="2400" dirty="0" err="1" smtClean="0"/>
              <a:t>Жашківського</a:t>
            </a:r>
            <a:r>
              <a:rPr lang="ru-RU" sz="2400" dirty="0" smtClean="0"/>
              <a:t> району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47592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3008313" cy="56366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Річка Гірський </a:t>
            </a:r>
            <a:r>
              <a:rPr lang="uk-UA" sz="2400" dirty="0" err="1" smtClean="0"/>
              <a:t>Тікич</a:t>
            </a:r>
            <a:endParaRPr lang="uk-UA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596" y="1340768"/>
            <a:ext cx="3672408" cy="1440160"/>
          </a:xfrm>
        </p:spPr>
        <p:txBody>
          <a:bodyPr>
            <a:noAutofit/>
          </a:bodyPr>
          <a:lstStyle/>
          <a:p>
            <a:r>
              <a:rPr lang="uk-UA" sz="2400" dirty="0" smtClean="0"/>
              <a:t>Здрастуйте,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   води чисті </a:t>
            </a:r>
            <a:r>
              <a:rPr lang="en-US" sz="2400" dirty="0" smtClean="0"/>
              <a:t>!</a:t>
            </a:r>
          </a:p>
          <a:p>
            <a:r>
              <a:rPr lang="uk-UA" sz="2400" dirty="0" smtClean="0"/>
              <a:t>Здрастуйте,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         береги, - </a:t>
            </a:r>
          </a:p>
          <a:p>
            <a:r>
              <a:rPr lang="uk-UA" sz="2400" dirty="0" err="1" smtClean="0"/>
              <a:t>Річко</a:t>
            </a:r>
            <a:r>
              <a:rPr lang="uk-UA" sz="2400" dirty="0" smtClean="0"/>
              <a:t> мого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      дитинства,</a:t>
            </a:r>
          </a:p>
          <a:p>
            <a:r>
              <a:rPr lang="uk-UA" sz="2400" dirty="0" smtClean="0"/>
              <a:t>Краю мій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      дорогий </a:t>
            </a:r>
            <a:r>
              <a:rPr lang="en-US" sz="2400" dirty="0" smtClean="0"/>
              <a:t>!</a:t>
            </a:r>
            <a:endParaRPr lang="uk-UA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80728"/>
            <a:ext cx="6342121" cy="5616624"/>
          </a:xfrm>
        </p:spPr>
      </p:pic>
    </p:spTree>
    <p:extLst>
      <p:ext uri="{BB962C8B-B14F-4D97-AF65-F5344CB8AC3E}">
        <p14:creationId xmlns:p14="http://schemas.microsoft.com/office/powerpoint/2010/main" val="3986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3008313" cy="504056"/>
          </a:xfrm>
        </p:spPr>
        <p:txBody>
          <a:bodyPr>
            <a:normAutofit/>
          </a:bodyPr>
          <a:lstStyle/>
          <a:p>
            <a:r>
              <a:rPr lang="uk-UA" sz="2400" dirty="0" err="1" smtClean="0"/>
              <a:t>Буцький</a:t>
            </a:r>
            <a:r>
              <a:rPr lang="uk-UA" sz="2400" dirty="0" smtClean="0"/>
              <a:t> каньйон</a:t>
            </a:r>
            <a:endParaRPr lang="uk-UA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36712"/>
            <a:ext cx="5928659" cy="56166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3008313" cy="3417243"/>
          </a:xfrm>
        </p:spPr>
        <p:txBody>
          <a:bodyPr>
            <a:normAutofit/>
          </a:bodyPr>
          <a:lstStyle/>
          <a:p>
            <a:r>
              <a:rPr lang="uk-UA" sz="2400" dirty="0"/>
              <a:t> </a:t>
            </a:r>
            <a:r>
              <a:rPr lang="uk-UA" sz="2400" dirty="0" smtClean="0"/>
              <a:t>  </a:t>
            </a:r>
            <a:r>
              <a:rPr lang="uk-UA" sz="2400" dirty="0"/>
              <a:t>Каньйон являє собою оригінальний скелястий берег з виступами сірого граніту, заввишки близько 30 метрів. Довжина каньйону </a:t>
            </a:r>
            <a:r>
              <a:rPr lang="uk-UA" sz="2400" dirty="0" smtClean="0"/>
              <a:t>близько </a:t>
            </a:r>
            <a:r>
              <a:rPr lang="uk-UA" sz="2400" dirty="0"/>
              <a:t>2,5 км, ширина — 80 м.</a:t>
            </a:r>
          </a:p>
        </p:txBody>
      </p:sp>
    </p:spTree>
    <p:extLst>
      <p:ext uri="{BB962C8B-B14F-4D97-AF65-F5344CB8AC3E}">
        <p14:creationId xmlns:p14="http://schemas.microsoft.com/office/powerpoint/2010/main" val="42139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16632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/>
              <a:t>Пам'ятний знак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uk-UA" sz="2400" dirty="0" smtClean="0"/>
              <a:t> </a:t>
            </a:r>
            <a:r>
              <a:rPr lang="en-US" sz="2400" dirty="0" smtClean="0"/>
              <a:t>“</a:t>
            </a:r>
            <a:r>
              <a:rPr lang="uk-UA" sz="2400" dirty="0" err="1" smtClean="0"/>
              <a:t>Дрижиполе</a:t>
            </a:r>
            <a:r>
              <a:rPr lang="en-US" sz="2400" dirty="0" smtClean="0"/>
              <a:t>”</a:t>
            </a:r>
            <a:endParaRPr lang="uk-UA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0768"/>
            <a:ext cx="5823888" cy="49685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412776"/>
            <a:ext cx="3168352" cy="4691063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Тут за нашу державність незабутні бої прогули …</a:t>
            </a:r>
          </a:p>
          <a:p>
            <a:r>
              <a:rPr lang="uk-UA" sz="2400" dirty="0" smtClean="0"/>
              <a:t>Рубалися, стрілялися, </a:t>
            </a:r>
          </a:p>
          <a:p>
            <a:r>
              <a:rPr lang="uk-UA" sz="2400" dirty="0" smtClean="0"/>
              <a:t>Бились врукопашну</a:t>
            </a:r>
          </a:p>
          <a:p>
            <a:r>
              <a:rPr lang="uk-UA" sz="2400" dirty="0" smtClean="0"/>
              <a:t>Поле трупом 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  встелялося – </a:t>
            </a:r>
          </a:p>
          <a:p>
            <a:r>
              <a:rPr lang="uk-UA" sz="2400" dirty="0" smtClean="0"/>
              <a:t>Аж небові страшно </a:t>
            </a:r>
            <a:r>
              <a:rPr lang="en-US" sz="2400" dirty="0" smtClean="0"/>
              <a:t>!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7674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4680520" cy="648072"/>
          </a:xfrm>
        </p:spPr>
        <p:txBody>
          <a:bodyPr>
            <a:noAutofit/>
          </a:bodyPr>
          <a:lstStyle/>
          <a:p>
            <a:r>
              <a:rPr lang="uk-UA" sz="2400" dirty="0" smtClean="0"/>
              <a:t>Дендрологічний парк </a:t>
            </a:r>
            <a:r>
              <a:rPr lang="en-US" sz="2400" dirty="0" smtClean="0"/>
              <a:t>“</a:t>
            </a:r>
            <a:r>
              <a:rPr lang="uk-UA" sz="2400" dirty="0" smtClean="0"/>
              <a:t>Софіївка</a:t>
            </a:r>
            <a:r>
              <a:rPr lang="en-US" sz="2400" dirty="0" smtClean="0"/>
              <a:t>”</a:t>
            </a:r>
            <a:endParaRPr lang="uk-UA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64704"/>
            <a:ext cx="6525252" cy="53439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2483768" cy="4691063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 smtClean="0"/>
              <a:t>Скільки дива,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        екзотики</a:t>
            </a:r>
          </a:p>
          <a:p>
            <a:r>
              <a:rPr lang="uk-UA" sz="2400" dirty="0" smtClean="0"/>
              <a:t>В рукотворному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                   раї </a:t>
            </a:r>
            <a:r>
              <a:rPr lang="en-US" sz="2400" dirty="0" smtClean="0"/>
              <a:t>!</a:t>
            </a:r>
          </a:p>
          <a:p>
            <a:r>
              <a:rPr lang="uk-UA" sz="2400" dirty="0" smtClean="0"/>
              <a:t>Тут – альтанки  </a:t>
            </a:r>
          </a:p>
          <a:p>
            <a:r>
              <a:rPr lang="uk-UA" sz="2400" dirty="0" smtClean="0"/>
              <a:t>                   і гроти,</a:t>
            </a:r>
          </a:p>
          <a:p>
            <a:r>
              <a:rPr lang="uk-UA" sz="2400" dirty="0" smtClean="0"/>
              <a:t>І ставки,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      й водограї,</a:t>
            </a:r>
          </a:p>
          <a:p>
            <a:r>
              <a:rPr lang="uk-UA" sz="2400" dirty="0" smtClean="0"/>
              <a:t>І гранітне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         бескеддя</a:t>
            </a:r>
          </a:p>
          <a:p>
            <a:r>
              <a:rPr lang="uk-UA" sz="2400" dirty="0" smtClean="0"/>
              <a:t>Поміж царством 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         зеленим…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335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80987" cy="66607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30393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Людський витвір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                 стоятиме </a:t>
            </a:r>
          </a:p>
          <a:p>
            <a:r>
              <a:rPr lang="uk-UA" sz="2400" dirty="0"/>
              <a:t>М</a:t>
            </a:r>
            <a:r>
              <a:rPr lang="uk-UA" sz="2400" dirty="0" smtClean="0"/>
              <a:t>онументом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                довічним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584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563662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/>
              <a:t>Батьківська хата Т.Г.Шевченка</a:t>
            </a:r>
            <a:endParaRPr lang="uk-UA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96752"/>
            <a:ext cx="6048672" cy="52174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059832" cy="4691063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України рідної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             окраса,</a:t>
            </a:r>
          </a:p>
          <a:p>
            <a:r>
              <a:rPr lang="uk-UA" sz="2400" dirty="0" smtClean="0"/>
              <a:t>Край пісень і   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  золота-зерна.</a:t>
            </a:r>
          </a:p>
          <a:p>
            <a:r>
              <a:rPr lang="uk-UA" sz="2400" dirty="0" smtClean="0"/>
              <a:t>Ти – колиска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 нашого Тараса,</a:t>
            </a:r>
          </a:p>
          <a:p>
            <a:r>
              <a:rPr lang="uk-UA" sz="2400" dirty="0" smtClean="0"/>
              <a:t>Чарівна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черкаська сторона.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9578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2576265" cy="432048"/>
          </a:xfrm>
        </p:spPr>
        <p:txBody>
          <a:bodyPr>
            <a:noAutofit/>
          </a:bodyPr>
          <a:lstStyle/>
          <a:p>
            <a:r>
              <a:rPr lang="uk-UA" sz="2400" dirty="0" smtClean="0"/>
              <a:t>Тарасова гора </a:t>
            </a:r>
            <a:endParaRPr lang="uk-UA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92696"/>
            <a:ext cx="6307310" cy="54351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24744"/>
            <a:ext cx="3008313" cy="4691063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Народ шанує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імена титанів,</a:t>
            </a:r>
          </a:p>
          <a:p>
            <a:r>
              <a:rPr lang="uk-UA" sz="2400" dirty="0" smtClean="0"/>
              <a:t>Течуть літа,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а пам’ять не </a:t>
            </a:r>
            <a:r>
              <a:rPr lang="uk-UA" sz="2400" dirty="0" err="1" smtClean="0"/>
              <a:t>вмира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Ведуть шляхи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у славне місто Канів,</a:t>
            </a:r>
          </a:p>
          <a:p>
            <a:r>
              <a:rPr lang="uk-UA" sz="2400" dirty="0" smtClean="0"/>
              <a:t>Де спочиває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серце Кобзаря.</a:t>
            </a:r>
          </a:p>
        </p:txBody>
      </p:sp>
    </p:spTree>
    <p:extLst>
      <p:ext uri="{BB962C8B-B14F-4D97-AF65-F5344CB8AC3E}">
        <p14:creationId xmlns:p14="http://schemas.microsoft.com/office/powerpoint/2010/main" val="603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243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Річка Гірський Тікич</vt:lpstr>
      <vt:lpstr>Буцький каньйон</vt:lpstr>
      <vt:lpstr>Пам'ятний знак  “Дрижиполе”</vt:lpstr>
      <vt:lpstr>Дендрологічний парк “Софіївка”</vt:lpstr>
      <vt:lpstr>Презентация PowerPoint</vt:lpstr>
      <vt:lpstr>Батьківська хата Т.Г.Шевченка</vt:lpstr>
      <vt:lpstr>Тарасова гора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Андрюха</dc:creator>
  <cp:lastModifiedBy>Андрюха</cp:lastModifiedBy>
  <cp:revision>15</cp:revision>
  <dcterms:created xsi:type="dcterms:W3CDTF">2018-02-11T16:37:38Z</dcterms:created>
  <dcterms:modified xsi:type="dcterms:W3CDTF">2018-03-18T21:10:47Z</dcterms:modified>
</cp:coreProperties>
</file>