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5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7" y="1268760"/>
            <a:ext cx="7632848" cy="4531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2618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</a:rPr>
              <a:t>Подорожуємо Україною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4095" y="4725144"/>
            <a:ext cx="3243080" cy="240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/>
              <a:t>Поліщук Олена Іванівна,                                                  </a:t>
            </a:r>
            <a:r>
              <a:rPr lang="uk-UA" b="1" dirty="0" smtClean="0"/>
              <a:t> </a:t>
            </a:r>
            <a:r>
              <a:rPr lang="uk-UA" dirty="0"/>
              <a:t>учитель початкових </a:t>
            </a:r>
            <a:r>
              <a:rPr lang="uk-UA" dirty="0" smtClean="0"/>
              <a:t>класів</a:t>
            </a:r>
            <a:r>
              <a:rPr lang="uk-UA" dirty="0"/>
              <a:t> </a:t>
            </a:r>
            <a:r>
              <a:rPr lang="uk-UA" dirty="0" err="1" smtClean="0"/>
              <a:t>Жашківської</a:t>
            </a:r>
            <a:r>
              <a:rPr lang="uk-UA" dirty="0" smtClean="0"/>
              <a:t> ЗОШ І-ІІІ ст. №4,  вища </a:t>
            </a:r>
            <a:r>
              <a:rPr lang="uk-UA" dirty="0"/>
              <a:t>кваліфікаційна категорія,                                                     звання  «старший </a:t>
            </a:r>
            <a:r>
              <a:rPr lang="uk-UA" dirty="0" smtClean="0"/>
              <a:t>учитель» 2018 </a:t>
            </a:r>
            <a:r>
              <a:rPr lang="uk-UA" dirty="0"/>
              <a:t>рік</a:t>
            </a:r>
            <a:endParaRPr lang="uk-UA" dirty="0">
              <a:latin typeface="Times New Roman"/>
              <a:ea typeface="Calibri"/>
            </a:endParaRP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652119" y="1154614"/>
            <a:ext cx="3505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Від Донецька до Криму і Львова Розпростерлась моя сторона. Знають в світі красиве це слово, Україною зветься вона.</a:t>
            </a:r>
          </a:p>
          <a:p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Г. Деснянський</a:t>
            </a:r>
            <a:endParaRPr lang="uk-UA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77034"/>
            <a:ext cx="256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Вишневі садочки,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2" y="260648"/>
            <a:ext cx="8923714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61863"/>
            <a:ext cx="2164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лелеки на хаті,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03819"/>
            <a:ext cx="4918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Купають ставочки хмарки пелехаті.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39"/>
            <a:ext cx="8784976" cy="6408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17847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Моя Україна –       то мамина  ласка,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3000"/>
            <a:ext cx="8640960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8830" y="566917"/>
            <a:ext cx="2623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Червона калина,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2308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б</a:t>
            </a:r>
            <a:r>
              <a:rPr lang="uk-UA" sz="2400" b="1" dirty="0" smtClean="0"/>
              <a:t>абусина казка.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4416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1952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263388"/>
            <a:ext cx="4820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Це соняхи в цвіті, горобчиків зграя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 кращої в світі країни не знаю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78559" cy="6493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242645"/>
            <a:ext cx="857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Хліб, сіль – символ гостинності українців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816044" cy="5976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101823"/>
            <a:ext cx="2937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Пісня – душа народу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45" y="158135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Різні в світі є країни, Гарні є, і є багаті.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126631"/>
            <a:ext cx="421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Та найкраще в Україні,            Бо найкраще – в рідній хаті.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Там, де простір безкрайнього поля, Від сівби і до самих до жнив 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775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" y="1628800"/>
            <a:ext cx="9144000" cy="4832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4464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З колоском </a:t>
            </a:r>
            <a:r>
              <a:rPr lang="uk-UA" sz="2400" b="1" dirty="0" err="1"/>
              <a:t>колихається</a:t>
            </a:r>
            <a:r>
              <a:rPr lang="uk-UA" sz="2400" b="1" dirty="0"/>
              <a:t> доля Козака, що раніше тут жив.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82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K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0612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13121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Україна – то край славний, Аж по Чорне море.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671"/>
            <a:ext cx="8856983" cy="655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76672"/>
            <a:ext cx="347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Україна – то лан пишний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540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23364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І</a:t>
            </a:r>
            <a:r>
              <a:rPr lang="uk-UA" sz="2400" b="1" dirty="0" smtClean="0"/>
              <a:t> Дніпро,</a:t>
            </a:r>
            <a:endParaRPr lang="uk-UA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36953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І Дніпро,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4439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56984" cy="655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414192"/>
            <a:ext cx="10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І гори.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1543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72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095" y="449252"/>
            <a:ext cx="4609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Моя Україна – це пісенька мами,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2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292386"/>
            <a:ext cx="464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Розлогі лани колосяться хлібами</a:t>
            </a:r>
            <a:r>
              <a:rPr lang="uk-UA" sz="2400" dirty="0" smtClean="0">
                <a:solidFill>
                  <a:schemeClr val="bg1"/>
                </a:solidFill>
              </a:rPr>
              <a:t>,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190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Андрюха</dc:creator>
  <cp:lastModifiedBy>Андрюха</cp:lastModifiedBy>
  <cp:revision>14</cp:revision>
  <dcterms:created xsi:type="dcterms:W3CDTF">2018-02-08T21:10:00Z</dcterms:created>
  <dcterms:modified xsi:type="dcterms:W3CDTF">2018-03-18T20:03:15Z</dcterms:modified>
</cp:coreProperties>
</file>