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</p:sldMasterIdLst>
  <p:sldIdLst>
    <p:sldId id="256" r:id="rId2"/>
    <p:sldId id="260" r:id="rId3"/>
    <p:sldId id="257" r:id="rId4"/>
    <p:sldId id="259" r:id="rId5"/>
    <p:sldId id="258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8CF64E55-E467-4397-94F8-680AB335D136}">
          <p14:sldIdLst>
            <p14:sldId id="256"/>
            <p14:sldId id="260"/>
            <p14:sldId id="257"/>
            <p14:sldId id="259"/>
            <p14:sldId id="25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9" autoAdjust="0"/>
    <p:restoredTop sz="94660"/>
  </p:normalViewPr>
  <p:slideViewPr>
    <p:cSldViewPr snapToGrid="0">
      <p:cViewPr varScale="1">
        <p:scale>
          <a:sx n="90" d="100"/>
          <a:sy n="90" d="100"/>
        </p:scale>
        <p:origin x="16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10879310-8679-4D96-B768-5CED07AB9DBC}" type="datetimeFigureOut">
              <a:rPr lang="en-IN" smtClean="0"/>
              <a:t>07-02-2020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9AE68A35-083C-45F0-A71A-B914D27299C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21958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79310-8679-4D96-B768-5CED07AB9DBC}" type="datetimeFigureOut">
              <a:rPr lang="en-IN" smtClean="0"/>
              <a:t>07-02-2020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68A35-083C-45F0-A71A-B914D27299C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33843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79310-8679-4D96-B768-5CED07AB9DBC}" type="datetimeFigureOut">
              <a:rPr lang="en-IN" smtClean="0"/>
              <a:t>07-02-2020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68A35-083C-45F0-A71A-B914D27299C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28252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79310-8679-4D96-B768-5CED07AB9DBC}" type="datetimeFigureOut">
              <a:rPr lang="en-IN" smtClean="0"/>
              <a:t>07-02-2020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68A35-083C-45F0-A71A-B914D27299C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51463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79310-8679-4D96-B768-5CED07AB9DBC}" type="datetimeFigureOut">
              <a:rPr lang="en-IN" smtClean="0"/>
              <a:t>07-02-2020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68A35-083C-45F0-A71A-B914D27299C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73635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79310-8679-4D96-B768-5CED07AB9DBC}" type="datetimeFigureOut">
              <a:rPr lang="en-IN" smtClean="0"/>
              <a:t>07-02-2020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68A35-083C-45F0-A71A-B914D27299C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06319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79310-8679-4D96-B768-5CED07AB9DBC}" type="datetimeFigureOut">
              <a:rPr lang="en-IN" smtClean="0"/>
              <a:t>07-02-2020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68A35-083C-45F0-A71A-B914D27299C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17424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79310-8679-4D96-B768-5CED07AB9DBC}" type="datetimeFigureOut">
              <a:rPr lang="en-IN" smtClean="0"/>
              <a:t>07-02-2020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68A35-083C-45F0-A71A-B914D27299C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17684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79310-8679-4D96-B768-5CED07AB9DBC}" type="datetimeFigureOut">
              <a:rPr lang="en-IN" smtClean="0"/>
              <a:t>07-02-2020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68A35-083C-45F0-A71A-B914D27299C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9105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79310-8679-4D96-B768-5CED07AB9DBC}" type="datetimeFigureOut">
              <a:rPr lang="en-IN" smtClean="0"/>
              <a:t>07-02-2020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9AE68A35-083C-45F0-A71A-B914D27299C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1060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10879310-8679-4D96-B768-5CED07AB9DBC}" type="datetimeFigureOut">
              <a:rPr lang="en-IN" smtClean="0"/>
              <a:t>07-02-2020</a:t>
            </a:fld>
            <a:endParaRPr lang="en-IN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IN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9AE68A35-083C-45F0-A71A-B914D27299C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620137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10879310-8679-4D96-B768-5CED07AB9DBC}" type="datetimeFigureOut">
              <a:rPr lang="en-IN" smtClean="0"/>
              <a:t>07-02-2020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9AE68A35-083C-45F0-A71A-B914D27299C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70916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ijeka.com/aluminium-ladders/" TargetMode="External"/><Relationship Id="rId2" Type="http://schemas.openxmlformats.org/officeDocument/2006/relationships/hyperlink" Target="http://www.kijeka.com/product/aluminium-aerial-work-platform-double-mast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in.pinterest.com/kijekaengg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535B3-A0EC-4D11-AED8-24570EB79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2623" y="1983596"/>
            <a:ext cx="10356112" cy="2387600"/>
          </a:xfrm>
        </p:spPr>
        <p:txBody>
          <a:bodyPr>
            <a:normAutofit/>
          </a:bodyPr>
          <a:lstStyle/>
          <a:p>
            <a:pPr algn="ctr"/>
            <a:r>
              <a:rPr lang="en-US" sz="5000" dirty="0">
                <a:latin typeface="Arial Narrow" panose="020B0606020202030204" pitchFamily="34" charset="0"/>
              </a:rPr>
              <a:t> </a:t>
            </a:r>
            <a:r>
              <a:rPr lang="en-US" sz="5000" b="1" dirty="0">
                <a:latin typeface="Arial Narrow" panose="020B0606020202030204" pitchFamily="34" charset="0"/>
              </a:rPr>
              <a:t>Benefits Of Aerial Work Platform That May Change Your Perspective</a:t>
            </a:r>
            <a:endParaRPr lang="en-IN" sz="5000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5688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52500F-A9DB-4D8C-A755-5BFBB3E91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5783" y="963035"/>
            <a:ext cx="9324757" cy="844500"/>
          </a:xfrm>
        </p:spPr>
        <p:txBody>
          <a:bodyPr>
            <a:noAutofit/>
          </a:bodyPr>
          <a:lstStyle/>
          <a:p>
            <a:r>
              <a:rPr lang="en-US" sz="3000" b="1" dirty="0">
                <a:latin typeface="Arial Narrow" panose="020B0606020202030204" pitchFamily="34" charset="0"/>
              </a:rPr>
              <a:t>Benefits Of Aerial Work Platform That May Change Your Perspective</a:t>
            </a:r>
            <a:endParaRPr lang="en-IN" sz="3000" dirty="0">
              <a:latin typeface="Arial Narrow" panose="020B0606020202030204" pitchFamily="34" charset="0"/>
            </a:endParaRPr>
          </a:p>
        </p:txBody>
      </p:sp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D9B3E77F-1E9A-4FD7-80B6-8D302331166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9569" y="2011363"/>
            <a:ext cx="3767137" cy="3767137"/>
          </a:xfrm>
        </p:spPr>
      </p:pic>
    </p:spTree>
    <p:extLst>
      <p:ext uri="{BB962C8B-B14F-4D97-AF65-F5344CB8AC3E}">
        <p14:creationId xmlns:p14="http://schemas.microsoft.com/office/powerpoint/2010/main" val="10289732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C805B7-9F1D-46FE-8D64-1933BE154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9580" y="747900"/>
            <a:ext cx="9314121" cy="1027740"/>
          </a:xfrm>
        </p:spPr>
        <p:txBody>
          <a:bodyPr>
            <a:normAutofit/>
          </a:bodyPr>
          <a:lstStyle/>
          <a:p>
            <a:r>
              <a:rPr lang="en-US" sz="3000" b="1" dirty="0">
                <a:latin typeface="Arial Narrow" panose="020B0606020202030204" pitchFamily="34" charset="0"/>
              </a:rPr>
              <a:t>Benefits Of Aerial Work Platform That May Change Your Perspective</a:t>
            </a:r>
            <a:endParaRPr lang="en-IN" sz="3000" b="1" dirty="0">
              <a:latin typeface="Arial Narrow" panose="020B0606020202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80F50B-C964-4F67-8504-9886C076D5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b="1" dirty="0">
                <a:latin typeface="Arial Narrow" panose="020B0606020202030204" pitchFamily="34" charset="0"/>
                <a:hlinkClick r:id="rId2"/>
              </a:rPr>
              <a:t>Aerial Work Platform</a:t>
            </a:r>
            <a:r>
              <a:rPr lang="en-US" dirty="0">
                <a:latin typeface="Arial Narrow" panose="020B0606020202030204" pitchFamily="34" charset="0"/>
                <a:hlinkClick r:id="rId2"/>
              </a:rPr>
              <a:t> </a:t>
            </a:r>
            <a:r>
              <a:rPr lang="en-US" dirty="0">
                <a:latin typeface="Arial Narrow" panose="020B0606020202030204" pitchFamily="34" charset="0"/>
              </a:rPr>
              <a:t>are gaining high popularity in the in-house and temporary maintenance &amp; construction applications due to the ability to work on low access levels. </a:t>
            </a:r>
          </a:p>
          <a:p>
            <a:pPr algn="just"/>
            <a:r>
              <a:rPr lang="en-US" dirty="0">
                <a:latin typeface="Arial Narrow" panose="020B0606020202030204" pitchFamily="34" charset="0"/>
              </a:rPr>
              <a:t>They have low working heights compared to the boom &amp; scissor lifts as they are utilized for lifting workers to limited heights in rooms &amp; open spaces.</a:t>
            </a:r>
          </a:p>
          <a:p>
            <a:pPr algn="just"/>
            <a:r>
              <a:rPr lang="en-US" dirty="0">
                <a:latin typeface="Arial Narrow" panose="020B0606020202030204" pitchFamily="34" charset="0"/>
              </a:rPr>
              <a:t>The low access platforms are increasingly being deployed as alternatives to the conventional </a:t>
            </a:r>
            <a:r>
              <a:rPr lang="en-US" b="1" dirty="0">
                <a:latin typeface="Arial Narrow" panose="020B0606020202030204" pitchFamily="34" charset="0"/>
                <a:hlinkClick r:id="rId3"/>
              </a:rPr>
              <a:t>ladders</a:t>
            </a:r>
            <a:r>
              <a:rPr lang="en-US" dirty="0">
                <a:latin typeface="Arial Narrow" panose="020B0606020202030204" pitchFamily="34" charset="0"/>
              </a:rPr>
              <a:t> &amp; scaffoldings to ensure labor safety and flexibility to work in confined spaces.</a:t>
            </a:r>
          </a:p>
        </p:txBody>
      </p:sp>
    </p:spTree>
    <p:extLst>
      <p:ext uri="{BB962C8B-B14F-4D97-AF65-F5344CB8AC3E}">
        <p14:creationId xmlns:p14="http://schemas.microsoft.com/office/powerpoint/2010/main" val="808526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82CC7-175F-4E58-B291-20EA138E9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9307483" cy="706964"/>
          </a:xfrm>
        </p:spPr>
        <p:txBody>
          <a:bodyPr>
            <a:normAutofit/>
          </a:bodyPr>
          <a:lstStyle/>
          <a:p>
            <a:pPr algn="just"/>
            <a:r>
              <a:rPr lang="en-US" sz="3000" b="1" dirty="0">
                <a:latin typeface="Arial Narrow" panose="020B0606020202030204" pitchFamily="34" charset="0"/>
              </a:rPr>
              <a:t>Benefits Of Aerial Work Platform That May Change Your Perspective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09CC6864-11BB-4EEB-BAC7-0B574AD81AD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7262" y="2228056"/>
            <a:ext cx="2571750" cy="3333750"/>
          </a:xfrm>
        </p:spPr>
      </p:pic>
    </p:spTree>
    <p:extLst>
      <p:ext uri="{BB962C8B-B14F-4D97-AF65-F5344CB8AC3E}">
        <p14:creationId xmlns:p14="http://schemas.microsoft.com/office/powerpoint/2010/main" val="3562710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98AB2-8444-4CAA-9A13-7716495E2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9318116" cy="706964"/>
          </a:xfrm>
        </p:spPr>
        <p:txBody>
          <a:bodyPr>
            <a:normAutofit/>
          </a:bodyPr>
          <a:lstStyle/>
          <a:p>
            <a:r>
              <a:rPr lang="en-US" sz="3000" b="1" dirty="0">
                <a:latin typeface="Arial Narrow" panose="020B0606020202030204" pitchFamily="34" charset="0"/>
              </a:rPr>
              <a:t>Benefits Of Aerial Work Platform That May Change Your Perspective</a:t>
            </a:r>
            <a:endParaRPr lang="en-IN" sz="3000" dirty="0">
              <a:latin typeface="Arial Narrow" panose="020B0606020202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B0DEBD-3736-4BEA-81DF-F2F34BFCC2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>
                <a:latin typeface="Arial Narrow" panose="020B0606020202030204" pitchFamily="34" charset="0"/>
              </a:rPr>
              <a:t>Additionally, due to compact design &amp; less weight, the Aerial work Platform offer easy transportation and less assembly time, further supporting the AWP market expansion. </a:t>
            </a:r>
          </a:p>
          <a:p>
            <a:pPr algn="just"/>
            <a:r>
              <a:rPr lang="en-US" b="1" dirty="0">
                <a:latin typeface="Arial Narrow" panose="020B0606020202030204" pitchFamily="34" charset="0"/>
                <a:hlinkClick r:id="rId2"/>
              </a:rPr>
              <a:t>Aerial Work Platform </a:t>
            </a:r>
            <a:r>
              <a:rPr lang="en-US" dirty="0">
                <a:latin typeface="Arial Narrow" panose="020B0606020202030204" pitchFamily="34" charset="0"/>
              </a:rPr>
              <a:t>offer exceptional stability with a patented aluminum mast system, heavy-duty lifting chains and welded steel base that stands up to rough jobsite conditions. Bottom line, they’re the ideal choice for big jobs in small spaces.</a:t>
            </a:r>
          </a:p>
        </p:txBody>
      </p:sp>
    </p:spTree>
    <p:extLst>
      <p:ext uri="{BB962C8B-B14F-4D97-AF65-F5344CB8AC3E}">
        <p14:creationId xmlns:p14="http://schemas.microsoft.com/office/powerpoint/2010/main" val="532885037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41</TotalTime>
  <Words>205</Words>
  <Application>Microsoft Office PowerPoint</Application>
  <PresentationFormat>Widescreen</PresentationFormat>
  <Paragraphs>10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Arial Narrow</vt:lpstr>
      <vt:lpstr>Calibri Light</vt:lpstr>
      <vt:lpstr>Metropolitan</vt:lpstr>
      <vt:lpstr> Benefits Of Aerial Work Platform That May Change Your Perspective</vt:lpstr>
      <vt:lpstr>Benefits Of Aerial Work Platform That May Change Your Perspective</vt:lpstr>
      <vt:lpstr>Benefits Of Aerial Work Platform That May Change Your Perspective</vt:lpstr>
      <vt:lpstr>Benefits Of Aerial Work Platform That May Change Your Perspective</vt:lpstr>
      <vt:lpstr>Benefits Of Aerial Work Platform That May Change Your Perspective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KIJEKA1</dc:creator>
  <cp:lastModifiedBy>KIJEKA1</cp:lastModifiedBy>
  <cp:revision>4</cp:revision>
  <dcterms:created xsi:type="dcterms:W3CDTF">2020-02-07T08:41:47Z</dcterms:created>
  <dcterms:modified xsi:type="dcterms:W3CDTF">2020-02-07T09:23:05Z</dcterms:modified>
</cp:coreProperties>
</file>