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29968"/>
            <a:ext cx="18288000" cy="4274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**Building trust is an ongoing process.** Regularly updating your website with fresh content, responding promptly to inquiries, and actively engaging with your audience on social media can help maintain and strengthen trust over time.</a:t>
            </a:r>
          </a:p>
          <a:p>
            <a:pPr algn="ctr">
              <a:lnSpc>
                <a:spcPts val="3821"/>
              </a:lnSpc>
            </a:pPr>
          </a:p>
          <a:p>
            <a:pPr algn="ctr">
              <a:lnSpc>
                <a:spcPts val="3821"/>
              </a:lnSpc>
              <a:spcBef>
                <a:spcPct val="0"/>
              </a:spcBef>
            </a:pPr>
            <a:r>
              <a:rPr lang="en-US" sz="2729">
                <a:solidFill>
                  <a:srgbClr val="000000"/>
                </a:solidFill>
                <a:latin typeface="Canva Sans"/>
                <a:ea typeface="Canva Sans"/>
                <a:cs typeface="Canva Sans"/>
                <a:sym typeface="Canva Sans"/>
              </a:rPr>
              <a:t>**In conclusion, a well-designed and developed website is more than just a digital brochure.** It's a powerful tool for building trust and credibility, establishing your brand as a leader in your industry, and driving business growth. By investing in a professional website and maintaining it effectively, you can create a strong online presence that resonates with your target audience and fosters lasting relationships.</a:t>
            </a:r>
          </a:p>
        </p:txBody>
      </p:sp>
      <p:sp>
        <p:nvSpPr>
          <p:cNvPr name="TextBox 3" id="3"/>
          <p:cNvSpPr txBox="true"/>
          <p:nvPr/>
        </p:nvSpPr>
        <p:spPr>
          <a:xfrm rot="0">
            <a:off x="0" y="8336043"/>
            <a:ext cx="18288000" cy="940308"/>
          </a:xfrm>
          <a:prstGeom prst="rect">
            <a:avLst/>
          </a:prstGeom>
        </p:spPr>
        <p:txBody>
          <a:bodyPr anchor="t" rtlCol="false" tIns="0" lIns="0" bIns="0" rIns="0">
            <a:spAutoFit/>
          </a:bodyPr>
          <a:lstStyle/>
          <a:p>
            <a:pPr algn="ctr">
              <a:lnSpc>
                <a:spcPts val="3821"/>
              </a:lnSpc>
            </a:pPr>
            <a:r>
              <a:rPr lang="en-US" sz="2729">
                <a:solidFill>
                  <a:srgbClr val="000000"/>
                </a:solidFill>
                <a:latin typeface="Canva Sans"/>
                <a:ea typeface="Canva Sans"/>
                <a:cs typeface="Canva Sans"/>
                <a:sym typeface="Canva Sans"/>
              </a:rPr>
              <a:t>## Avoiding Common Pitfalls: Expert Advice from Top Website Design &amp; Development Companies</a:t>
            </a:r>
          </a:p>
          <a:p>
            <a:pPr algn="ctr">
              <a:lnSpc>
                <a:spcPts val="3821"/>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20158"/>
            <a:ext cx="18288000" cy="6179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In the competitive digital landscape, a poorly executed website can severely hinder your online success. Many businesses fall victim to common pitfalls during the website design and development process. To help you avoid these costly mistakes, we've gathered expert advice from leading companies in the industry.</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**1. Neglecting Mobile Optimization:** </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Given the prevalence of mobile internet usage, a website that isn't responsive across various devices is simply unacceptable in today's digital landscape. Ensure your website looks and functions flawlessly across all devices, from smartphones to tablets to desktops." - **[Name of Company 1], CEO**</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**2. Prioritizing Aesthetics Over Functionality:**</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9086"/>
            <a:ext cx="18288000" cy="6179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Prioritize user experience above all else, even when designing a visually appealing website. Focus on creating a website that is easy to navigate, loads quickly, and provides value to your visitors." - **[Name of Company 2], Head of UX/UI**</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**3. Ignoring SEO Best Practices:**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A visually appealing website is only as effective as its discoverability, making SEO crucial for its success. Integrate SEO best practices from the initial planning stages, including keyword research, on-page optimization, and technical SEO." - **[Name of Company 3], SEO Specialist**</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**4. Cutting Corners on Content:**</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9086"/>
            <a:ext cx="18288000" cy="57028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**Expert Advice:** "High-quality, engaging content is the cornerstone of a successful website. Invest in professional content creation that resonates with your target audience and provides value." - **[Name of Company 4], Content Strategist**</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**5. Failing to Plan for Growth:**</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Scalability is essential when building a website. Consider your future needs and ensure the platform you choose can accommodate growth in traffic, features, and functionality." - **[Name of Company 5], CTO**</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**6. Neglecting User Feedback:**</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6943"/>
            <a:ext cx="18288000" cy="57028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Continuously gather user feedback through surveys, analytics, and heatmaps to inform website improvements. Utilize user feedback gathered through surveys, analytics, and heatmaps to identify areas for improvement and make data-driven decisions that enhance the website's effectiveness. - **[Name of Company 6], UX Researcher**</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**7. Not Setting Clear Goals:**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Clearly define your goals and objectives before embarking on any website project. What are the desired outcomes for your website? Increased leads? Higher conversion rates? Improved brand awareness?" - **[Name of Company 7], Marketing Director**</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51467"/>
            <a:ext cx="18288000" cy="47503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**8. Choosing the Wrong Development Partner:**</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Selecting the right website design and development partner is critical for project success. Conduct thorough research, read reviews, and interview potential partners to find the best fit for your needs and budget." - **[Name of Company 8], Business Development Manager**</a:t>
            </a:r>
          </a:p>
          <a:p>
            <a:pPr algn="ctr">
              <a:lnSpc>
                <a:spcPts val="3821"/>
              </a:lnSpc>
            </a:pPr>
          </a:p>
          <a:p>
            <a:pPr algn="ctr">
              <a:lnSpc>
                <a:spcPts val="3821"/>
              </a:lnSpc>
              <a:spcBef>
                <a:spcPct val="0"/>
              </a:spcBef>
            </a:pPr>
            <a:r>
              <a:rPr lang="en-US" sz="2729">
                <a:solidFill>
                  <a:srgbClr val="000000"/>
                </a:solidFill>
                <a:latin typeface="Canva Sans"/>
                <a:ea typeface="Canva Sans"/>
                <a:cs typeface="Canva Sans"/>
                <a:sym typeface="Canva Sans"/>
              </a:rPr>
              <a:t>By heeding the advice of these industry experts, you can avoid common pitfalls and create a website that is not only visually appealing but also effective in achieving your business objectives. Remember, your website is your online storefront – make sure it represents your brand in the best possible light.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2143" y="210476"/>
            <a:ext cx="14529439" cy="7297195"/>
          </a:xfrm>
          <a:custGeom>
            <a:avLst/>
            <a:gdLst/>
            <a:ahLst/>
            <a:cxnLst/>
            <a:rect r="r" b="b" t="t" l="l"/>
            <a:pathLst>
              <a:path h="7297195" w="14529439">
                <a:moveTo>
                  <a:pt x="0" y="0"/>
                </a:moveTo>
                <a:lnTo>
                  <a:pt x="14529439" y="0"/>
                </a:lnTo>
                <a:lnTo>
                  <a:pt x="14529439" y="7297196"/>
                </a:lnTo>
                <a:lnTo>
                  <a:pt x="0" y="7297196"/>
                </a:lnTo>
                <a:lnTo>
                  <a:pt x="0" y="0"/>
                </a:lnTo>
                <a:close/>
              </a:path>
            </a:pathLst>
          </a:custGeom>
          <a:blipFill>
            <a:blip r:embed="rId2"/>
            <a:stretch>
              <a:fillRect l="0" t="-21688" r="0" b="-15199"/>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Building Trust &amp; Credibility: The Role of Website Design &amp; Development in Establishing a Strong Online Presence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64476" y="295681"/>
            <a:ext cx="14195833" cy="6485875"/>
          </a:xfrm>
          <a:custGeom>
            <a:avLst/>
            <a:gdLst/>
            <a:ahLst/>
            <a:cxnLst/>
            <a:rect r="r" b="b" t="t" l="l"/>
            <a:pathLst>
              <a:path h="6485875" w="14195833">
                <a:moveTo>
                  <a:pt x="0" y="0"/>
                </a:moveTo>
                <a:lnTo>
                  <a:pt x="14195834" y="0"/>
                </a:lnTo>
                <a:lnTo>
                  <a:pt x="14195834" y="6485875"/>
                </a:lnTo>
                <a:lnTo>
                  <a:pt x="0" y="6485875"/>
                </a:lnTo>
                <a:lnTo>
                  <a:pt x="0" y="0"/>
                </a:lnTo>
                <a:close/>
              </a:path>
            </a:pathLst>
          </a:custGeom>
          <a:blipFill>
            <a:blip r:embed="rId2"/>
            <a:stretch>
              <a:fillRect l="0" t="-106659" r="0" b="-121263"/>
            </a:stretch>
          </a:blipFill>
        </p:spPr>
      </p:sp>
      <p:sp>
        <p:nvSpPr>
          <p:cNvPr name="TextBox 3" id="3"/>
          <p:cNvSpPr txBox="true"/>
          <p:nvPr/>
        </p:nvSpPr>
        <p:spPr>
          <a:xfrm rot="0">
            <a:off x="0" y="7327712"/>
            <a:ext cx="18288000" cy="271862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pPr>
            <a:r>
              <a:rPr lang="en-US" sz="2733">
                <a:solidFill>
                  <a:srgbClr val="000000"/>
                </a:solidFill>
                <a:latin typeface="Canva Sans"/>
                <a:ea typeface="Canva Sans"/>
                <a:cs typeface="Canva Sans"/>
                <a:sym typeface="Canva Sans"/>
              </a:rPr>
              <a:t>**In the digital age, your website is often the first and sometimes only impression potential customers have of your brand.**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1828" y="279631"/>
            <a:ext cx="14328510" cy="7175713"/>
          </a:xfrm>
          <a:custGeom>
            <a:avLst/>
            <a:gdLst/>
            <a:ahLst/>
            <a:cxnLst/>
            <a:rect r="r" b="b" t="t" l="l"/>
            <a:pathLst>
              <a:path h="7175713" w="14328510">
                <a:moveTo>
                  <a:pt x="0" y="0"/>
                </a:moveTo>
                <a:lnTo>
                  <a:pt x="14328510" y="0"/>
                </a:lnTo>
                <a:lnTo>
                  <a:pt x="14328510" y="7175713"/>
                </a:lnTo>
                <a:lnTo>
                  <a:pt x="0" y="7175713"/>
                </a:lnTo>
                <a:lnTo>
                  <a:pt x="0" y="0"/>
                </a:lnTo>
                <a:close/>
              </a:path>
            </a:pathLst>
          </a:custGeom>
          <a:blipFill>
            <a:blip r:embed="rId2"/>
            <a:stretch>
              <a:fillRect l="0" t="-15276" r="0" b="-17843"/>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poorly designed or outdated website can quickly erode trust and credibility, driving potential customers away.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8598" y="303788"/>
            <a:ext cx="14413899" cy="6916924"/>
          </a:xfrm>
          <a:custGeom>
            <a:avLst/>
            <a:gdLst/>
            <a:ahLst/>
            <a:cxnLst/>
            <a:rect r="r" b="b" t="t" l="l"/>
            <a:pathLst>
              <a:path h="6916924" w="14413899">
                <a:moveTo>
                  <a:pt x="0" y="0"/>
                </a:moveTo>
                <a:lnTo>
                  <a:pt x="14413899" y="0"/>
                </a:lnTo>
                <a:lnTo>
                  <a:pt x="14413899" y="6916924"/>
                </a:lnTo>
                <a:lnTo>
                  <a:pt x="0" y="6916924"/>
                </a:lnTo>
                <a:lnTo>
                  <a:pt x="0" y="0"/>
                </a:lnTo>
                <a:close/>
              </a:path>
            </a:pathLst>
          </a:custGeom>
          <a:blipFill>
            <a:blip r:embed="rId2"/>
            <a:stretch>
              <a:fillRect l="0" t="-18511" r="0" b="-20412"/>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Conversely, a well-crafted website can establish your brand as a leader in your industry, fostering trust and encouraging engagement.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57771"/>
            <a:ext cx="18288000" cy="713822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pPr>
            <a:r>
              <a:rPr lang="en-US" sz="2733">
                <a:solidFill>
                  <a:srgbClr val="000000"/>
                </a:solidFill>
                <a:latin typeface="Canva Sans"/>
                <a:ea typeface="Canva Sans"/>
                <a:cs typeface="Canva Sans"/>
                <a:sym typeface="Canva Sans"/>
              </a:rPr>
              <a:t>### The Psychology of Trust in Website Design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Visitors form an opinion about your website within seconds of landing on it, emphasizing the importance of first impressions. A cluttered layout, slow loading times, or outdated design elements can create a sense of unprofessionalism and unreliability. On the other hand, a clean, modern design with intuitive navigation and high-quality visuals can convey competence and trustworthiness.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**Trust is built on transparency and authenticity.** Clear and concise language, easy-to-find contact information, and a privacy policy that clearly outlines how you handle user data all contribute to building trust. </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10271"/>
            <a:ext cx="18288000" cy="60333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Testimonials and case studies can further solidify your credibility, showcasing satisfied customers and successful projects.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Key Elements of a Trustworthy Website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1. **Professional Design:** A visually appealing and well-structured website is essential. Ensure your website is mobile-responsive, as a significant portion of your audience will be accessing it from their smartphones.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2. **Ensure user-friendly navigation by making it easy for visitors to find what they're looking for.** A clear menu, search bar, and well-organized content are crucial.</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15628"/>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3. **High-Quality Content:** Your website should provide valuable information to your target audience. Invest in high-quality, original content that is informative, engaging, and free of errors.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4. **Security Measures:** Implementing SSL encryption and displaying security badges can reassure visitors that their information is safe.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5. **Social Proof:** Testimonials, reviews, and social media integration can demonstrate that other people trust your brand.</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The Role of Website Development</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63009"/>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**A well-developed website is more than just aesthetics.** It should be technically sound, with fast loading times and a seamless user experience. This requires a solid foundation of code, optimized images, and efficient server infrastructure.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**Regular maintenance and updates are also crucial.** Keeping your website up-to-date with the latest security patches and technology ensures a positive user experience and protects your brand's reputation.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Building Trust Over Time</a:t>
            </a:r>
          </a:p>
          <a:p>
            <a:pPr algn="ctr">
              <a:lnSpc>
                <a:spcPts val="4373"/>
              </a:lnSpc>
            </a:pP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DAGayUp82fo</dc:identifier>
  <dcterms:modified xsi:type="dcterms:W3CDTF">2011-08-01T06:04:30Z</dcterms:modified>
  <cp:revision>1</cp:revision>
  <dc:title>Building Trust &amp; Credibility: The Role of Website Design &amp; Development in Establishing a Strong Online Presence</dc:title>
</cp:coreProperties>
</file>